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00FF00"/>
    <a:srgbClr val="66FF33"/>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194" name="Rectangle 2"/>
          <p:cNvSpPr>
            <a:spLocks noGrp="1" noChangeArrowheads="1"/>
          </p:cNvSpPr>
          <p:nvPr>
            <p:ph type="ctrTitle" sz="quarter"/>
          </p:nvPr>
        </p:nvSpPr>
        <p:spPr>
          <a:xfrm>
            <a:off x="685800" y="1676400"/>
            <a:ext cx="7772400" cy="1828800"/>
          </a:xfrm>
        </p:spPr>
        <p:txBody>
          <a:bodyPr/>
          <a:lstStyle>
            <a:lvl1pPr>
              <a:defRPr/>
            </a:lvl1pPr>
          </a:lstStyle>
          <a:p>
            <a:r>
              <a:rPr lang="es-ES"/>
              <a:t>Haga clic para cambiar el estilo de título	</a:t>
            </a:r>
          </a:p>
        </p:txBody>
      </p:sp>
      <p:sp>
        <p:nvSpPr>
          <p:cNvPr id="819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8196" name="Rectangle 4"/>
          <p:cNvSpPr>
            <a:spLocks noGrp="1" noChangeArrowheads="1"/>
          </p:cNvSpPr>
          <p:nvPr>
            <p:ph type="dt" sz="quarter" idx="2"/>
          </p:nvPr>
        </p:nvSpPr>
        <p:spPr/>
        <p:txBody>
          <a:bodyPr/>
          <a:lstStyle>
            <a:lvl1pPr>
              <a:defRPr/>
            </a:lvl1pPr>
          </a:lstStyle>
          <a:p>
            <a:endParaRPr lang="es-ES"/>
          </a:p>
        </p:txBody>
      </p:sp>
      <p:sp>
        <p:nvSpPr>
          <p:cNvPr id="8197" name="Rectangle 5"/>
          <p:cNvSpPr>
            <a:spLocks noGrp="1" noChangeArrowheads="1"/>
          </p:cNvSpPr>
          <p:nvPr>
            <p:ph type="ftr" sz="quarter" idx="3"/>
          </p:nvPr>
        </p:nvSpPr>
        <p:spPr/>
        <p:txBody>
          <a:bodyPr/>
          <a:lstStyle>
            <a:lvl1pPr>
              <a:defRPr/>
            </a:lvl1pPr>
          </a:lstStyle>
          <a:p>
            <a:endParaRPr lang="es-ES"/>
          </a:p>
        </p:txBody>
      </p:sp>
      <p:sp>
        <p:nvSpPr>
          <p:cNvPr id="8198" name="Rectangle 6"/>
          <p:cNvSpPr>
            <a:spLocks noGrp="1" noChangeArrowheads="1"/>
          </p:cNvSpPr>
          <p:nvPr>
            <p:ph type="sldNum" sz="quarter" idx="4"/>
          </p:nvPr>
        </p:nvSpPr>
        <p:spPr/>
        <p:txBody>
          <a:bodyPr/>
          <a:lstStyle>
            <a:lvl1pPr>
              <a:defRPr/>
            </a:lvl1pPr>
          </a:lstStyle>
          <a:p>
            <a:fld id="{DDDC5C2D-F456-431B-BE23-EAF99DC0D8AC}" type="slidenum">
              <a:rPr lang="es-ES"/>
              <a:pPr/>
              <a:t>‹Nº›</a:t>
            </a:fld>
            <a:endParaRPr lang="es-ES"/>
          </a:p>
        </p:txBody>
      </p:sp>
    </p:spTree>
  </p:cSld>
  <p:clrMapOvr>
    <a:masterClrMapping/>
  </p:clrMapOvr>
  <p:transition spd="slow" advClick="0" advTm="5000">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B8496CF5-96CD-4B20-B8EF-3620C65BDF92}" type="slidenum">
              <a:rPr lang="es-ES"/>
              <a:pPr/>
              <a:t>‹Nº›</a:t>
            </a:fld>
            <a:endParaRPr lang="es-ES"/>
          </a:p>
        </p:txBody>
      </p:sp>
    </p:spTree>
  </p:cSld>
  <p:clrMapOvr>
    <a:masterClrMapping/>
  </p:clrMapOvr>
  <p:transition spd="slow" advClick="0" advTm="5000">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a:t>Click to edit Master title style</a:t>
            </a:r>
            <a:endParaRPr lang="es-E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96F55032-AE87-4CA3-A436-EB5E86352469}" type="slidenum">
              <a:rPr lang="es-ES"/>
              <a:pPr/>
              <a:t>‹Nº›</a:t>
            </a:fld>
            <a:endParaRPr lang="es-ES"/>
          </a:p>
        </p:txBody>
      </p:sp>
    </p:spTree>
  </p:cSld>
  <p:clrMapOvr>
    <a:masterClrMapping/>
  </p:clrMapOvr>
  <p:transition spd="slow" advClick="0" advTm="5000">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endParaRPr lang="es-ES"/>
          </a:p>
        </p:txBody>
      </p:sp>
      <p:sp>
        <p:nvSpPr>
          <p:cNvPr id="3" name="Text Placeholder 2"/>
          <p:cNvSpPr>
            <a:spLocks noGrp="1"/>
          </p:cNvSpPr>
          <p:nvPr>
            <p:ph type="body"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p:cNvSpPr>
            <a:spLocks noGrp="1"/>
          </p:cNvSpPr>
          <p:nvPr>
            <p:ph sz="half" idx="2"/>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s-E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s-E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E65EC08-A580-4B8D-95ED-268E921B6AFE}" type="slidenum">
              <a:rPr lang="es-ES"/>
              <a:pPr/>
              <a:t>‹Nº›</a:t>
            </a:fld>
            <a:endParaRPr lang="es-ES"/>
          </a:p>
        </p:txBody>
      </p:sp>
    </p:spTree>
  </p:cSld>
  <p:clrMapOvr>
    <a:masterClrMapping/>
  </p:clrMapOvr>
  <p:transition spd="slow" advClick="0" advTm="5000">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endParaRPr lang="es-ES"/>
          </a:p>
        </p:txBody>
      </p:sp>
      <p:sp>
        <p:nvSpPr>
          <p:cNvPr id="3" name="Content Placeholder 2"/>
          <p:cNvSpPr>
            <a:spLocks noGrp="1"/>
          </p:cNvSpPr>
          <p:nvPr>
            <p:ph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p:cNvSpPr>
            <a:spLocks noGrp="1"/>
          </p:cNvSpPr>
          <p:nvPr>
            <p:ph type="body" sz="half" idx="2"/>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s-E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s-E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E3302394-5513-48CD-8551-B721E1D71033}" type="slidenum">
              <a:rPr lang="es-ES"/>
              <a:pPr/>
              <a:t>‹Nº›</a:t>
            </a:fld>
            <a:endParaRPr lang="es-ES"/>
          </a:p>
        </p:txBody>
      </p:sp>
    </p:spTree>
  </p:cSld>
  <p:clrMapOvr>
    <a:masterClrMapping/>
  </p:clrMapOvr>
  <p:transition spd="slow" advClick="0" advTm="5000">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endParaRPr lang="es-ES"/>
          </a:p>
        </p:txBody>
      </p:sp>
      <p:sp>
        <p:nvSpPr>
          <p:cNvPr id="3" name="Content Placeholder 2"/>
          <p:cNvSpPr>
            <a:spLocks noGrp="1"/>
          </p:cNvSpPr>
          <p:nvPr>
            <p:ph sz="quarter" idx="1"/>
          </p:nvPr>
        </p:nvSpPr>
        <p:spPr>
          <a:xfrm>
            <a:off x="457200" y="19812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p:cNvSpPr>
            <a:spLocks noGrp="1"/>
          </p:cNvSpPr>
          <p:nvPr>
            <p:ph sz="quarter" idx="2"/>
          </p:nvPr>
        </p:nvSpPr>
        <p:spPr>
          <a:xfrm>
            <a:off x="4648200" y="19812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p:cNvSpPr>
            <a:spLocks noGrp="1"/>
          </p:cNvSpPr>
          <p:nvPr>
            <p:ph type="body" sz="half" idx="3"/>
          </p:nvPr>
        </p:nvSpPr>
        <p:spPr>
          <a:xfrm>
            <a:off x="457200" y="4114800"/>
            <a:ext cx="8229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s-E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s-E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9A9C3EF0-E186-4DCB-875E-B9C6F05CDC87}" type="slidenum">
              <a:rPr lang="es-ES"/>
              <a:pPr/>
              <a:t>‹Nº›</a:t>
            </a:fld>
            <a:endParaRPr lang="es-ES"/>
          </a:p>
        </p:txBody>
      </p:sp>
    </p:spTree>
  </p:cSld>
  <p:clrMapOvr>
    <a:masterClrMapping/>
  </p:clrMapOvr>
  <p:transition spd="slow" advClick="0" advTm="5000">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endParaRPr lang="es-ES"/>
          </a:p>
        </p:txBody>
      </p:sp>
      <p:sp>
        <p:nvSpPr>
          <p:cNvPr id="3" name="Content Placeholder 2"/>
          <p:cNvSpPr>
            <a:spLocks noGrp="1"/>
          </p:cNvSpPr>
          <p:nvPr>
            <p:ph sz="quarter" idx="1"/>
          </p:nvPr>
        </p:nvSpPr>
        <p:spPr>
          <a:xfrm>
            <a:off x="457200" y="19812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p:cNvSpPr>
            <a:spLocks noGrp="1"/>
          </p:cNvSpPr>
          <p:nvPr>
            <p:ph sz="quarter" idx="2"/>
          </p:nvPr>
        </p:nvSpPr>
        <p:spPr>
          <a:xfrm>
            <a:off x="457200" y="41148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p:cNvSpPr>
            <a:spLocks noGrp="1"/>
          </p:cNvSpPr>
          <p:nvPr>
            <p:ph type="body" sz="half" idx="3"/>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s-E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s-E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D1C39503-B335-4C1D-AC0B-FE0F2684A1C0}" type="slidenum">
              <a:rPr lang="es-ES"/>
              <a:pPr/>
              <a:t>‹Nº›</a:t>
            </a:fld>
            <a:endParaRPr lang="es-ES"/>
          </a:p>
        </p:txBody>
      </p:sp>
    </p:spTree>
  </p:cSld>
  <p:clrMapOvr>
    <a:masterClrMapping/>
  </p:clrMapOvr>
  <p:transition spd="slow" advClick="0" advTm="5000">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EFDD187E-CF15-4608-AD35-FF46485FED00}" type="slidenum">
              <a:rPr lang="es-ES"/>
              <a:pPr/>
              <a:t>‹Nº›</a:t>
            </a:fld>
            <a:endParaRPr lang="es-ES"/>
          </a:p>
        </p:txBody>
      </p:sp>
    </p:spTree>
  </p:cSld>
  <p:clrMapOvr>
    <a:masterClrMapping/>
  </p:clrMapOvr>
  <p:transition spd="slow" advClick="0" advTm="5000">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s-E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DB385AA5-C4D7-4CC3-85F3-A284865E80A5}" type="slidenum">
              <a:rPr lang="es-ES"/>
              <a:pPr/>
              <a:t>‹Nº›</a:t>
            </a:fld>
            <a:endParaRPr lang="es-ES"/>
          </a:p>
        </p:txBody>
      </p:sp>
    </p:spTree>
  </p:cSld>
  <p:clrMapOvr>
    <a:masterClrMapping/>
  </p:clrMapOvr>
  <p:transition spd="slow" advClick="0" advTm="5000">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4C81F8F5-57ED-4D30-B75C-95C20E1263E9}" type="slidenum">
              <a:rPr lang="es-ES"/>
              <a:pPr/>
              <a:t>‹Nº›</a:t>
            </a:fld>
            <a:endParaRPr lang="es-ES"/>
          </a:p>
        </p:txBody>
      </p:sp>
    </p:spTree>
  </p:cSld>
  <p:clrMapOvr>
    <a:masterClrMapping/>
  </p:clrMapOvr>
  <p:transition spd="slow" advClick="0" advTm="5000">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s-E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7" name="Date Placeholder 6"/>
          <p:cNvSpPr>
            <a:spLocks noGrp="1"/>
          </p:cNvSpPr>
          <p:nvPr>
            <p:ph type="dt" sz="half" idx="10"/>
          </p:nvPr>
        </p:nvSpPr>
        <p:spPr/>
        <p:txBody>
          <a:bodyPr/>
          <a:lstStyle>
            <a:lvl1pPr>
              <a:defRPr/>
            </a:lvl1pPr>
          </a:lstStyle>
          <a:p>
            <a:endParaRPr lang="es-ES"/>
          </a:p>
        </p:txBody>
      </p:sp>
      <p:sp>
        <p:nvSpPr>
          <p:cNvPr id="8" name="Footer Placeholder 7"/>
          <p:cNvSpPr>
            <a:spLocks noGrp="1"/>
          </p:cNvSpPr>
          <p:nvPr>
            <p:ph type="ftr" sz="quarter" idx="11"/>
          </p:nvPr>
        </p:nvSpPr>
        <p:spPr/>
        <p:txBody>
          <a:bodyPr/>
          <a:lstStyle>
            <a:lvl1pPr>
              <a:defRPr/>
            </a:lvl1pPr>
          </a:lstStyle>
          <a:p>
            <a:endParaRPr lang="es-ES"/>
          </a:p>
        </p:txBody>
      </p:sp>
      <p:sp>
        <p:nvSpPr>
          <p:cNvPr id="9" name="Slide Number Placeholder 8"/>
          <p:cNvSpPr>
            <a:spLocks noGrp="1"/>
          </p:cNvSpPr>
          <p:nvPr>
            <p:ph type="sldNum" sz="quarter" idx="12"/>
          </p:nvPr>
        </p:nvSpPr>
        <p:spPr/>
        <p:txBody>
          <a:bodyPr/>
          <a:lstStyle>
            <a:lvl1pPr>
              <a:defRPr/>
            </a:lvl1pPr>
          </a:lstStyle>
          <a:p>
            <a:fld id="{05B8C5EA-2F21-4578-A7A9-71EA66487833}" type="slidenum">
              <a:rPr lang="es-ES"/>
              <a:pPr/>
              <a:t>‹Nº›</a:t>
            </a:fld>
            <a:endParaRPr lang="es-ES"/>
          </a:p>
        </p:txBody>
      </p:sp>
    </p:spTree>
  </p:cSld>
  <p:clrMapOvr>
    <a:masterClrMapping/>
  </p:clrMapOvr>
  <p:transition spd="slow" advClick="0" advTm="5000">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ES"/>
          </a:p>
        </p:txBody>
      </p:sp>
      <p:sp>
        <p:nvSpPr>
          <p:cNvPr id="3" name="Date Placeholder 2"/>
          <p:cNvSpPr>
            <a:spLocks noGrp="1"/>
          </p:cNvSpPr>
          <p:nvPr>
            <p:ph type="dt" sz="half" idx="10"/>
          </p:nvPr>
        </p:nvSpPr>
        <p:spPr/>
        <p:txBody>
          <a:bodyPr/>
          <a:lstStyle>
            <a:lvl1pPr>
              <a:defRPr/>
            </a:lvl1pPr>
          </a:lstStyle>
          <a:p>
            <a:endParaRPr lang="es-ES"/>
          </a:p>
        </p:txBody>
      </p:sp>
      <p:sp>
        <p:nvSpPr>
          <p:cNvPr id="4" name="Footer Placeholder 3"/>
          <p:cNvSpPr>
            <a:spLocks noGrp="1"/>
          </p:cNvSpPr>
          <p:nvPr>
            <p:ph type="ftr" sz="quarter" idx="11"/>
          </p:nvPr>
        </p:nvSpPr>
        <p:spPr/>
        <p:txBody>
          <a:bodyPr/>
          <a:lstStyle>
            <a:lvl1pPr>
              <a:defRPr/>
            </a:lvl1pPr>
          </a:lstStyle>
          <a:p>
            <a:endParaRPr lang="es-ES"/>
          </a:p>
        </p:txBody>
      </p:sp>
      <p:sp>
        <p:nvSpPr>
          <p:cNvPr id="5" name="Slide Number Placeholder 4"/>
          <p:cNvSpPr>
            <a:spLocks noGrp="1"/>
          </p:cNvSpPr>
          <p:nvPr>
            <p:ph type="sldNum" sz="quarter" idx="12"/>
          </p:nvPr>
        </p:nvSpPr>
        <p:spPr/>
        <p:txBody>
          <a:bodyPr/>
          <a:lstStyle>
            <a:lvl1pPr>
              <a:defRPr/>
            </a:lvl1pPr>
          </a:lstStyle>
          <a:p>
            <a:fld id="{83778772-6DCD-461C-9849-511A74F4DD7E}" type="slidenum">
              <a:rPr lang="es-ES"/>
              <a:pPr/>
              <a:t>‹Nº›</a:t>
            </a:fld>
            <a:endParaRPr lang="es-ES"/>
          </a:p>
        </p:txBody>
      </p:sp>
    </p:spTree>
  </p:cSld>
  <p:clrMapOvr>
    <a:masterClrMapping/>
  </p:clrMapOvr>
  <p:transition spd="slow" advClick="0" advTm="5000">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Footer Placeholder 2"/>
          <p:cNvSpPr>
            <a:spLocks noGrp="1"/>
          </p:cNvSpPr>
          <p:nvPr>
            <p:ph type="ftr" sz="quarter" idx="11"/>
          </p:nvPr>
        </p:nvSpPr>
        <p:spPr/>
        <p:txBody>
          <a:bodyPr/>
          <a:lstStyle>
            <a:lvl1pPr>
              <a:defRPr/>
            </a:lvl1pPr>
          </a:lstStyle>
          <a:p>
            <a:endParaRPr lang="es-ES"/>
          </a:p>
        </p:txBody>
      </p:sp>
      <p:sp>
        <p:nvSpPr>
          <p:cNvPr id="4" name="Slide Number Placeholder 3"/>
          <p:cNvSpPr>
            <a:spLocks noGrp="1"/>
          </p:cNvSpPr>
          <p:nvPr>
            <p:ph type="sldNum" sz="quarter" idx="12"/>
          </p:nvPr>
        </p:nvSpPr>
        <p:spPr/>
        <p:txBody>
          <a:bodyPr/>
          <a:lstStyle>
            <a:lvl1pPr>
              <a:defRPr/>
            </a:lvl1pPr>
          </a:lstStyle>
          <a:p>
            <a:fld id="{0B16250B-D654-4AFF-AA60-AB22E3607F2B}" type="slidenum">
              <a:rPr lang="es-ES"/>
              <a:pPr/>
              <a:t>‹Nº›</a:t>
            </a:fld>
            <a:endParaRPr lang="es-ES"/>
          </a:p>
        </p:txBody>
      </p:sp>
    </p:spTree>
  </p:cSld>
  <p:clrMapOvr>
    <a:masterClrMapping/>
  </p:clrMapOvr>
  <p:transition spd="slow" advClick="0" advTm="5000">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s-E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4C086F0E-35FE-451F-8D58-E72774E4773F}" type="slidenum">
              <a:rPr lang="es-ES"/>
              <a:pPr/>
              <a:t>‹Nº›</a:t>
            </a:fld>
            <a:endParaRPr lang="es-ES"/>
          </a:p>
        </p:txBody>
      </p:sp>
    </p:spTree>
  </p:cSld>
  <p:clrMapOvr>
    <a:masterClrMapping/>
  </p:clrMapOvr>
  <p:transition spd="slow" advClick="0" advTm="5000">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s-E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CC9A4D53-1C0D-403A-BA6A-E954CAD79523}" type="slidenum">
              <a:rPr lang="es-ES"/>
              <a:pPr/>
              <a:t>‹Nº›</a:t>
            </a:fld>
            <a:endParaRPr lang="es-ES"/>
          </a:p>
        </p:txBody>
      </p:sp>
    </p:spTree>
  </p:cSld>
  <p:clrMapOvr>
    <a:masterClrMapping/>
  </p:clrMapOvr>
  <p:transition spd="slow" advClick="0" advTm="5000">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7171"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71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es-ES"/>
          </a:p>
        </p:txBody>
      </p:sp>
      <p:sp>
        <p:nvSpPr>
          <p:cNvPr id="71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es-ES"/>
          </a:p>
        </p:txBody>
      </p:sp>
      <p:sp>
        <p:nvSpPr>
          <p:cNvPr id="71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F2281DE8-B9D8-4ACB-B01B-139CB3276870}" type="slidenum">
              <a:rPr lang="es-ES"/>
              <a:pPr/>
              <a:t>‹Nº›</a:t>
            </a:fld>
            <a:endParaRPr lang="es-E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ransition spd="slow" advClick="0" advTm="5000">
    <p:fade thruBlk="1"/>
  </p:transition>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228600" y="228600"/>
            <a:ext cx="4876800" cy="703263"/>
          </a:xfrm>
          <a:prstGeom prst="rect">
            <a:avLst/>
          </a:prstGeom>
          <a:noFill/>
          <a:ln w="9525">
            <a:noFill/>
            <a:miter lim="800000"/>
            <a:headEnd/>
            <a:tailEnd/>
          </a:ln>
          <a:effectLst/>
        </p:spPr>
        <p:txBody>
          <a:bodyPr>
            <a:spAutoFit/>
          </a:bodyPr>
          <a:lstStyle/>
          <a:p>
            <a:pPr>
              <a:spcBef>
                <a:spcPct val="50000"/>
              </a:spcBef>
            </a:pPr>
            <a:r>
              <a:rPr lang="es-ES" sz="1600"/>
              <a:t>Dirección de Investigación y desarrollo Académico</a:t>
            </a:r>
          </a:p>
          <a:p>
            <a:pPr algn="ctr">
              <a:spcBef>
                <a:spcPct val="50000"/>
              </a:spcBef>
            </a:pPr>
            <a:r>
              <a:rPr lang="es-ES" sz="1600"/>
              <a:t>IDEA</a:t>
            </a:r>
          </a:p>
        </p:txBody>
      </p:sp>
      <p:sp>
        <p:nvSpPr>
          <p:cNvPr id="5125" name="Text Box 5"/>
          <p:cNvSpPr txBox="1">
            <a:spLocks noChangeArrowheads="1"/>
          </p:cNvSpPr>
          <p:nvPr/>
        </p:nvSpPr>
        <p:spPr bwMode="auto">
          <a:xfrm>
            <a:off x="685800" y="2133600"/>
            <a:ext cx="7848600" cy="823913"/>
          </a:xfrm>
          <a:prstGeom prst="rect">
            <a:avLst/>
          </a:prstGeom>
          <a:noFill/>
          <a:ln w="9525">
            <a:noFill/>
            <a:miter lim="800000"/>
            <a:headEnd/>
            <a:tailEnd/>
          </a:ln>
          <a:effectLst/>
        </p:spPr>
        <p:txBody>
          <a:bodyPr>
            <a:spAutoFit/>
          </a:bodyPr>
          <a:lstStyle/>
          <a:p>
            <a:pPr algn="ctr">
              <a:spcBef>
                <a:spcPct val="50000"/>
              </a:spcBef>
            </a:pPr>
            <a:r>
              <a:rPr lang="es-ES" sz="4800">
                <a:effectLst>
                  <a:outerShdw blurRad="38100" dist="38100" dir="2700000" algn="tl">
                    <a:srgbClr val="000000"/>
                  </a:outerShdw>
                </a:effectLst>
              </a:rPr>
              <a:t>PRESENTADORES VISUALES</a:t>
            </a:r>
          </a:p>
        </p:txBody>
      </p:sp>
      <p:sp>
        <p:nvSpPr>
          <p:cNvPr id="5126" name="Text Box 6"/>
          <p:cNvSpPr txBox="1">
            <a:spLocks noChangeArrowheads="1"/>
          </p:cNvSpPr>
          <p:nvPr/>
        </p:nvSpPr>
        <p:spPr bwMode="auto">
          <a:xfrm>
            <a:off x="2286000" y="3429000"/>
            <a:ext cx="5257800" cy="519113"/>
          </a:xfrm>
          <a:prstGeom prst="rect">
            <a:avLst/>
          </a:prstGeom>
          <a:noFill/>
          <a:ln w="9525">
            <a:noFill/>
            <a:miter lim="800000"/>
            <a:headEnd/>
            <a:tailEnd/>
          </a:ln>
          <a:effectLst/>
        </p:spPr>
        <p:txBody>
          <a:bodyPr>
            <a:spAutoFit/>
          </a:bodyPr>
          <a:lstStyle/>
          <a:p>
            <a:pPr algn="ctr">
              <a:spcBef>
                <a:spcPct val="50000"/>
              </a:spcBef>
            </a:pPr>
            <a:r>
              <a:rPr lang="es-ES" sz="2800">
                <a:effectLst>
                  <a:outerShdw blurRad="38100" dist="38100" dir="2700000" algn="tl">
                    <a:srgbClr val="000000"/>
                  </a:outerShdw>
                </a:effectLst>
              </a:rPr>
              <a:t>Software Aplicativo de oficina</a:t>
            </a:r>
          </a:p>
        </p:txBody>
      </p:sp>
      <p:sp>
        <p:nvSpPr>
          <p:cNvPr id="5128" name="Rectangle 8"/>
          <p:cNvSpPr>
            <a:spLocks noChangeArrowheads="1"/>
          </p:cNvSpPr>
          <p:nvPr/>
        </p:nvSpPr>
        <p:spPr bwMode="auto">
          <a:xfrm>
            <a:off x="0" y="5715000"/>
            <a:ext cx="9144000" cy="1143000"/>
          </a:xfrm>
          <a:prstGeom prst="rect">
            <a:avLst/>
          </a:prstGeom>
          <a:solidFill>
            <a:srgbClr val="0000FF"/>
          </a:solidFill>
          <a:ln w="9525">
            <a:noFill/>
            <a:miter lim="800000"/>
            <a:headEnd/>
            <a:tailEnd/>
          </a:ln>
          <a:effectLst/>
        </p:spPr>
        <p:txBody>
          <a:bodyPr wrap="none" anchor="ctr"/>
          <a:lstStyle/>
          <a:p>
            <a:pPr algn="ctr"/>
            <a:r>
              <a:rPr lang="es-ES" sz="2200" b="1">
                <a:latin typeface="Agency FB" pitchFamily="34" charset="0"/>
              </a:rPr>
              <a:t>Prof. Víctor Espinoza</a:t>
            </a:r>
          </a:p>
        </p:txBody>
      </p:sp>
    </p:spTree>
  </p:cSld>
  <p:clrMapOvr>
    <a:masterClrMapping/>
  </p:clrMapOvr>
  <p:transition spd="slow" advClick="0" advTm="5000">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s-ES"/>
              <a:t>DEFINICIÓN</a:t>
            </a:r>
          </a:p>
        </p:txBody>
      </p:sp>
      <p:sp>
        <p:nvSpPr>
          <p:cNvPr id="10243" name="Rectangle 3"/>
          <p:cNvSpPr>
            <a:spLocks noGrp="1" noChangeArrowheads="1"/>
          </p:cNvSpPr>
          <p:nvPr>
            <p:ph type="body" idx="1"/>
          </p:nvPr>
        </p:nvSpPr>
        <p:spPr/>
        <p:txBody>
          <a:bodyPr/>
          <a:lstStyle/>
          <a:p>
            <a:pPr algn="just">
              <a:lnSpc>
                <a:spcPct val="80000"/>
              </a:lnSpc>
              <a:buClr>
                <a:srgbClr val="FFFF00"/>
              </a:buClr>
              <a:buFont typeface="Wingdings" pitchFamily="2" charset="2"/>
              <a:buChar char="ÿ"/>
            </a:pPr>
            <a:r>
              <a:rPr lang="es-ES" sz="2000"/>
              <a:t>Estas sencillas, pero útiles aplicaciones nos permiten diseñar presentaciones mediante diapositivas o avisos que incluyen texto, animaciones, sonidos, videos, etc.</a:t>
            </a:r>
          </a:p>
          <a:p>
            <a:pPr algn="just">
              <a:lnSpc>
                <a:spcPct val="80000"/>
              </a:lnSpc>
              <a:buClr>
                <a:srgbClr val="FFFF00"/>
              </a:buClr>
              <a:buFont typeface="Wingdings" pitchFamily="2" charset="2"/>
              <a:buChar char="ÿ"/>
            </a:pPr>
            <a:r>
              <a:rPr lang="es-ES" sz="2000"/>
              <a:t>El trabajo dentro de estos presentadores se parece mucho al de un procesador de texto, sin embargo puede resultar más versátil al momento de incluir efectos en multimedia, así como al momento de exponerlos, pues suelen incluir una opción de presentación, que elimina de la pantalla todos los elementos innecesarios dejando solamente la presentación.</a:t>
            </a:r>
          </a:p>
          <a:p>
            <a:pPr algn="just">
              <a:lnSpc>
                <a:spcPct val="80000"/>
              </a:lnSpc>
              <a:buClr>
                <a:srgbClr val="FFFF00"/>
              </a:buClr>
              <a:buFont typeface="Wingdings" pitchFamily="2" charset="2"/>
              <a:buChar char="ÿ"/>
            </a:pPr>
            <a:r>
              <a:rPr lang="es-ES" sz="2000"/>
              <a:t>Este aplicativo suele ser empleado en exposiciones, presentaciones de productos, conceptos y trabajo, pues si cuenta con el equipo adecuado, facilita la transmisión de información para auditorios con muchas personas.</a:t>
            </a:r>
          </a:p>
        </p:txBody>
      </p:sp>
    </p:spTree>
  </p:cSld>
  <p:clrMapOvr>
    <a:masterClrMapping/>
  </p:clrMapOvr>
  <p:transition spd="slow" advClick="0" advTm="5000">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p:txBody>
          <a:bodyPr/>
          <a:lstStyle/>
          <a:p>
            <a:r>
              <a:rPr lang="es-ES"/>
              <a:t>POWERPOINT</a:t>
            </a:r>
          </a:p>
        </p:txBody>
      </p:sp>
      <p:sp>
        <p:nvSpPr>
          <p:cNvPr id="11269" name="Rectangle 5"/>
          <p:cNvSpPr>
            <a:spLocks noGrp="1" noChangeArrowheads="1"/>
          </p:cNvSpPr>
          <p:nvPr>
            <p:ph type="body" sz="half" idx="1"/>
          </p:nvPr>
        </p:nvSpPr>
        <p:spPr/>
        <p:txBody>
          <a:bodyPr/>
          <a:lstStyle/>
          <a:p>
            <a:pPr>
              <a:buClr>
                <a:srgbClr val="FFFF00"/>
              </a:buClr>
              <a:buFont typeface="Wingdings" pitchFamily="2" charset="2"/>
              <a:buChar char="u"/>
            </a:pPr>
            <a:r>
              <a:rPr lang="es-ES" sz="2400"/>
              <a:t>Es un presentador que forma parte de la familia de Microsoft Office. La compañía dueña es Microsoft Corporation.</a:t>
            </a:r>
          </a:p>
          <a:p>
            <a:pPr>
              <a:buClr>
                <a:srgbClr val="FFFF00"/>
              </a:buClr>
              <a:buFont typeface="Wingdings" pitchFamily="2" charset="2"/>
              <a:buChar char="u"/>
            </a:pPr>
            <a:r>
              <a:rPr lang="es-ES" sz="2400"/>
              <a:t>Es una aplicación muy versátil que funciona exclusivamente sobre Microsoft Windows 95/98/Milenium/2000/XP</a:t>
            </a:r>
          </a:p>
        </p:txBody>
      </p:sp>
      <p:pic>
        <p:nvPicPr>
          <p:cNvPr id="11271" name="Picture 7" descr="computadora"/>
          <p:cNvPicPr>
            <a:picLocks noGrp="1" noChangeAspect="1" noChangeArrowheads="1"/>
          </p:cNvPicPr>
          <p:nvPr>
            <p:ph sz="half" idx="2"/>
          </p:nvPr>
        </p:nvPicPr>
        <p:blipFill>
          <a:blip r:embed="rId2"/>
          <a:srcRect/>
          <a:stretch>
            <a:fillRect/>
          </a:stretch>
        </p:blipFill>
        <p:spPr>
          <a:xfrm>
            <a:off x="4800600" y="2209800"/>
            <a:ext cx="3144838" cy="3219450"/>
          </a:xfrm>
          <a:noFill/>
          <a:ln/>
        </p:spPr>
      </p:pic>
    </p:spTree>
  </p:cSld>
  <p:clrMapOvr>
    <a:masterClrMapping/>
  </p:clrMapOvr>
  <p:transition spd="slow" advClick="0" advTm="5000">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a:lstStyle/>
          <a:p>
            <a:r>
              <a:rPr lang="es-ES"/>
              <a:t>IMPRESS</a:t>
            </a:r>
          </a:p>
        </p:txBody>
      </p:sp>
      <p:pic>
        <p:nvPicPr>
          <p:cNvPr id="5" name="4 Marcador de contenido" descr="Impress.jpg"/>
          <p:cNvPicPr>
            <a:picLocks noGrp="1" noChangeAspect="1"/>
          </p:cNvPicPr>
          <p:nvPr>
            <p:ph sz="half" idx="1"/>
          </p:nvPr>
        </p:nvPicPr>
        <p:blipFill>
          <a:blip r:embed="rId2"/>
          <a:stretch>
            <a:fillRect/>
          </a:stretch>
        </p:blipFill>
        <p:spPr>
          <a:xfrm>
            <a:off x="533400" y="2286000"/>
            <a:ext cx="3855555" cy="3733800"/>
          </a:xfrm>
        </p:spPr>
      </p:pic>
      <p:sp>
        <p:nvSpPr>
          <p:cNvPr id="14342" name="Rectangle 6"/>
          <p:cNvSpPr>
            <a:spLocks noGrp="1" noChangeArrowheads="1"/>
          </p:cNvSpPr>
          <p:nvPr>
            <p:ph type="body" sz="half" idx="2"/>
          </p:nvPr>
        </p:nvSpPr>
        <p:spPr/>
        <p:txBody>
          <a:bodyPr/>
          <a:lstStyle/>
          <a:p>
            <a:pPr>
              <a:lnSpc>
                <a:spcPct val="90000"/>
              </a:lnSpc>
              <a:buClr>
                <a:srgbClr val="00FF00"/>
              </a:buClr>
              <a:buSzTx/>
              <a:buFont typeface="Symbol" pitchFamily="18" charset="2"/>
              <a:buChar char="ª"/>
            </a:pPr>
            <a:r>
              <a:rPr lang="es-ES" sz="2400"/>
              <a:t>Presentador perteneciente a la familia de OpenOffice.</a:t>
            </a:r>
          </a:p>
          <a:p>
            <a:pPr>
              <a:lnSpc>
                <a:spcPct val="90000"/>
              </a:lnSpc>
              <a:buClr>
                <a:srgbClr val="00FF00"/>
              </a:buClr>
              <a:buSzTx/>
              <a:buFont typeface="Symbol" pitchFamily="18" charset="2"/>
              <a:buChar char="ª"/>
            </a:pPr>
            <a:r>
              <a:rPr lang="es-ES" sz="2400"/>
              <a:t>OpenOffice es la alternativa libre en el mundo de las aplicaciones ofimáticas.</a:t>
            </a:r>
          </a:p>
          <a:p>
            <a:pPr>
              <a:lnSpc>
                <a:spcPct val="90000"/>
              </a:lnSpc>
              <a:buClr>
                <a:srgbClr val="00FF00"/>
              </a:buClr>
              <a:buSzTx/>
              <a:buFont typeface="Symbol" pitchFamily="18" charset="2"/>
              <a:buChar char="ª"/>
            </a:pPr>
            <a:r>
              <a:rPr lang="es-ES" sz="2400"/>
              <a:t>Se trata de una de las suites ofimáticas más importantes en el mundo del software libre.</a:t>
            </a:r>
          </a:p>
        </p:txBody>
      </p:sp>
    </p:spTree>
  </p:cSld>
  <p:clrMapOvr>
    <a:masterClrMapping/>
  </p:clrMapOvr>
  <p:transition spd="slow" advClick="0" advTm="5000">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p:txBody>
          <a:bodyPr/>
          <a:lstStyle/>
          <a:p>
            <a:r>
              <a:rPr lang="es-ES"/>
              <a:t>Corel Presentation</a:t>
            </a:r>
          </a:p>
        </p:txBody>
      </p:sp>
      <p:sp>
        <p:nvSpPr>
          <p:cNvPr id="16389" name="Rectangle 5"/>
          <p:cNvSpPr>
            <a:spLocks noGrp="1" noChangeArrowheads="1"/>
          </p:cNvSpPr>
          <p:nvPr>
            <p:ph type="body" sz="half" idx="1"/>
          </p:nvPr>
        </p:nvSpPr>
        <p:spPr>
          <a:xfrm>
            <a:off x="457200" y="1981200"/>
            <a:ext cx="4038600" cy="4419600"/>
          </a:xfrm>
        </p:spPr>
        <p:txBody>
          <a:bodyPr/>
          <a:lstStyle/>
          <a:p>
            <a:pPr>
              <a:lnSpc>
                <a:spcPct val="80000"/>
              </a:lnSpc>
              <a:buClr>
                <a:schemeClr val="tx1"/>
              </a:buClr>
              <a:buSzTx/>
              <a:buFont typeface="Wingdings" pitchFamily="2" charset="2"/>
              <a:buChar char="("/>
            </a:pPr>
            <a:r>
              <a:rPr lang="es-ES" sz="2000"/>
              <a:t>Es un presentador de ideas, parte de Corel WordPerfect Office suite.</a:t>
            </a:r>
          </a:p>
          <a:p>
            <a:pPr>
              <a:lnSpc>
                <a:spcPct val="80000"/>
              </a:lnSpc>
              <a:buClr>
                <a:schemeClr val="tx1"/>
              </a:buClr>
              <a:buSzTx/>
              <a:buFont typeface="Wingdings" pitchFamily="2" charset="2"/>
              <a:buChar char="("/>
            </a:pPr>
            <a:r>
              <a:rPr lang="es-ES" sz="2000"/>
              <a:t>Con el uso de Corel Presentations 8 podemos conseguir dos tipos básicos de documentos:</a:t>
            </a:r>
          </a:p>
          <a:p>
            <a:pPr lvl="1">
              <a:lnSpc>
                <a:spcPct val="80000"/>
              </a:lnSpc>
              <a:buClr>
                <a:srgbClr val="FFFF00"/>
              </a:buClr>
              <a:buSzTx/>
              <a:buFont typeface="Wingdings" pitchFamily="2" charset="2"/>
              <a:buChar char="8"/>
            </a:pPr>
            <a:r>
              <a:rPr lang="es-ES" sz="1800"/>
              <a:t>Presentación de diapositivas: serie de ventanas de dibujo que contiene herramientas de comunicación. Cada diapositiva es una página separada e independiente.</a:t>
            </a:r>
          </a:p>
          <a:p>
            <a:pPr lvl="1">
              <a:lnSpc>
                <a:spcPct val="80000"/>
              </a:lnSpc>
              <a:buClr>
                <a:srgbClr val="FFFF00"/>
              </a:buClr>
              <a:buSzTx/>
              <a:buFont typeface="Wingdings" pitchFamily="2" charset="2"/>
              <a:buChar char="8"/>
            </a:pPr>
            <a:r>
              <a:rPr lang="es-ES" sz="1800"/>
              <a:t>Dibujo: documento de una sola página que puede contener diagramas de datos, mapas de bits, etc</a:t>
            </a:r>
          </a:p>
        </p:txBody>
      </p:sp>
      <p:pic>
        <p:nvPicPr>
          <p:cNvPr id="9" name="8 Marcador de contenido" descr="Diskettes.jpg"/>
          <p:cNvPicPr>
            <a:picLocks noGrp="1" noChangeAspect="1"/>
          </p:cNvPicPr>
          <p:nvPr>
            <p:ph sz="half" idx="2"/>
          </p:nvPr>
        </p:nvPicPr>
        <p:blipFill>
          <a:blip r:embed="rId2"/>
          <a:stretch>
            <a:fillRect/>
          </a:stretch>
        </p:blipFill>
        <p:spPr>
          <a:xfrm>
            <a:off x="5947340" y="1905000"/>
            <a:ext cx="1795608" cy="1752600"/>
          </a:xfrm>
        </p:spPr>
      </p:pic>
      <p:pic>
        <p:nvPicPr>
          <p:cNvPr id="10" name="9 Imagen" descr="Computer.jpg"/>
          <p:cNvPicPr>
            <a:picLocks noChangeAspect="1"/>
          </p:cNvPicPr>
          <p:nvPr/>
        </p:nvPicPr>
        <p:blipFill>
          <a:blip r:embed="rId3"/>
          <a:stretch>
            <a:fillRect/>
          </a:stretch>
        </p:blipFill>
        <p:spPr>
          <a:xfrm>
            <a:off x="5944444" y="4267199"/>
            <a:ext cx="1904156" cy="1801537"/>
          </a:xfrm>
          <a:prstGeom prst="rect">
            <a:avLst/>
          </a:prstGeom>
        </p:spPr>
      </p:pic>
    </p:spTree>
  </p:cSld>
  <p:clrMapOvr>
    <a:masterClrMapping/>
  </p:clrMapOvr>
  <p:transition spd="slow" advClick="0" advTm="5000">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p:txBody>
          <a:bodyPr/>
          <a:lstStyle/>
          <a:p>
            <a:r>
              <a:rPr lang="es-ES"/>
              <a:t>KPresenter</a:t>
            </a:r>
          </a:p>
        </p:txBody>
      </p:sp>
      <p:pic>
        <p:nvPicPr>
          <p:cNvPr id="6" name="5 Marcador de contenido" descr="KPresenter1.jpg"/>
          <p:cNvPicPr>
            <a:picLocks noGrp="1" noChangeAspect="1"/>
          </p:cNvPicPr>
          <p:nvPr>
            <p:ph sz="quarter" idx="1"/>
          </p:nvPr>
        </p:nvPicPr>
        <p:blipFill>
          <a:blip r:embed="rId2"/>
          <a:stretch>
            <a:fillRect/>
          </a:stretch>
        </p:blipFill>
        <p:spPr>
          <a:xfrm>
            <a:off x="1219200" y="1676400"/>
            <a:ext cx="2590800" cy="2287622"/>
          </a:xfrm>
        </p:spPr>
      </p:pic>
      <p:pic>
        <p:nvPicPr>
          <p:cNvPr id="7" name="6 Marcador de contenido" descr="KPresenter2.jpg"/>
          <p:cNvPicPr>
            <a:picLocks noGrp="1" noChangeAspect="1"/>
          </p:cNvPicPr>
          <p:nvPr>
            <p:ph sz="quarter" idx="2"/>
          </p:nvPr>
        </p:nvPicPr>
        <p:blipFill>
          <a:blip r:embed="rId3"/>
          <a:srcRect l="3052" t="3247" r="6807" b="3247"/>
          <a:stretch>
            <a:fillRect/>
          </a:stretch>
        </p:blipFill>
        <p:spPr>
          <a:xfrm>
            <a:off x="5181600" y="1809750"/>
            <a:ext cx="2667000" cy="2000250"/>
          </a:xfrm>
        </p:spPr>
      </p:pic>
      <p:sp>
        <p:nvSpPr>
          <p:cNvPr id="18439" name="Rectangle 7"/>
          <p:cNvSpPr>
            <a:spLocks noGrp="1" noChangeArrowheads="1"/>
          </p:cNvSpPr>
          <p:nvPr>
            <p:ph type="body" sz="half" idx="3"/>
          </p:nvPr>
        </p:nvSpPr>
        <p:spPr/>
        <p:txBody>
          <a:bodyPr/>
          <a:lstStyle/>
          <a:p>
            <a:pPr>
              <a:buClr>
                <a:srgbClr val="FF99FF"/>
              </a:buClr>
              <a:buSzTx/>
              <a:buFont typeface="Wingdings" pitchFamily="2" charset="2"/>
              <a:buChar char="ð"/>
            </a:pPr>
            <a:r>
              <a:rPr lang="es-ES" sz="2800"/>
              <a:t>Es una aplicación destinada a crear diapositivas, transparencias, etc.</a:t>
            </a:r>
          </a:p>
          <a:p>
            <a:pPr>
              <a:buClr>
                <a:srgbClr val="FF99FF"/>
              </a:buClr>
              <a:buSzTx/>
              <a:buFont typeface="Wingdings" pitchFamily="2" charset="2"/>
              <a:buChar char="ð"/>
            </a:pPr>
            <a:r>
              <a:rPr lang="es-ES" sz="2800"/>
              <a:t>Programa de presentaciones de KOffice. KOffice es el entorno integrado de oficina de KDE.</a:t>
            </a:r>
          </a:p>
        </p:txBody>
      </p:sp>
    </p:spTree>
  </p:cSld>
  <p:clrMapOvr>
    <a:masterClrMapping/>
  </p:clrMapOvr>
  <p:transition spd="slow" advClick="0" advTm="5000">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Rectangle 7"/>
          <p:cNvSpPr>
            <a:spLocks noGrp="1" noChangeArrowheads="1"/>
          </p:cNvSpPr>
          <p:nvPr>
            <p:ph type="title"/>
          </p:nvPr>
        </p:nvSpPr>
        <p:spPr/>
        <p:txBody>
          <a:bodyPr/>
          <a:lstStyle/>
          <a:p>
            <a:r>
              <a:rPr lang="es-ES" dirty="0"/>
              <a:t>Magic Point</a:t>
            </a:r>
          </a:p>
        </p:txBody>
      </p:sp>
      <p:pic>
        <p:nvPicPr>
          <p:cNvPr id="6" name="5 Marcador de contenido" descr="Magic Point1.jpg"/>
          <p:cNvPicPr>
            <a:picLocks noGrp="1" noChangeAspect="1"/>
          </p:cNvPicPr>
          <p:nvPr>
            <p:ph sz="quarter" idx="1"/>
          </p:nvPr>
        </p:nvPicPr>
        <p:blipFill>
          <a:blip r:embed="rId2"/>
          <a:stretch>
            <a:fillRect/>
          </a:stretch>
        </p:blipFill>
        <p:spPr>
          <a:xfrm>
            <a:off x="1648408" y="1676401"/>
            <a:ext cx="1704392" cy="1828800"/>
          </a:xfrm>
        </p:spPr>
      </p:pic>
      <p:pic>
        <p:nvPicPr>
          <p:cNvPr id="7" name="6 Marcador de contenido" descr="Magic Point2.jpg"/>
          <p:cNvPicPr>
            <a:picLocks noGrp="1" noChangeAspect="1"/>
          </p:cNvPicPr>
          <p:nvPr>
            <p:ph sz="quarter" idx="2"/>
          </p:nvPr>
        </p:nvPicPr>
        <p:blipFill>
          <a:blip r:embed="rId3"/>
          <a:stretch>
            <a:fillRect/>
          </a:stretch>
        </p:blipFill>
        <p:spPr>
          <a:xfrm>
            <a:off x="1325880" y="3809999"/>
            <a:ext cx="2331720" cy="2365513"/>
          </a:xfrm>
        </p:spPr>
      </p:pic>
      <p:sp>
        <p:nvSpPr>
          <p:cNvPr id="20490" name="Rectangle 10"/>
          <p:cNvSpPr>
            <a:spLocks noGrp="1" noChangeArrowheads="1"/>
          </p:cNvSpPr>
          <p:nvPr>
            <p:ph type="body" sz="half" idx="3"/>
          </p:nvPr>
        </p:nvSpPr>
        <p:spPr/>
        <p:txBody>
          <a:bodyPr/>
          <a:lstStyle/>
          <a:p>
            <a:pPr>
              <a:lnSpc>
                <a:spcPct val="90000"/>
              </a:lnSpc>
            </a:pPr>
            <a:r>
              <a:rPr lang="es-ES" sz="2000" dirty="0"/>
              <a:t>Editor de presentaciones que forma parte de la suite </a:t>
            </a:r>
            <a:r>
              <a:rPr lang="es-ES" sz="2000" dirty="0" err="1"/>
              <a:t>Gnome</a:t>
            </a:r>
            <a:r>
              <a:rPr lang="es-ES" sz="2000" dirty="0"/>
              <a:t> Office.</a:t>
            </a:r>
          </a:p>
          <a:p>
            <a:pPr>
              <a:lnSpc>
                <a:spcPct val="90000"/>
              </a:lnSpc>
            </a:pPr>
            <a:r>
              <a:rPr lang="es-ES" sz="2000" dirty="0"/>
              <a:t>Es un programa para hacer presentaciones en Linux en sólo cinco minutos.</a:t>
            </a:r>
          </a:p>
          <a:p>
            <a:pPr>
              <a:lnSpc>
                <a:spcPct val="90000"/>
              </a:lnSpc>
            </a:pPr>
            <a:r>
              <a:rPr lang="es-ES" sz="2000" dirty="0"/>
              <a:t>Magic Point es una herramienta para hacer presentaciones en Linux y </a:t>
            </a:r>
            <a:r>
              <a:rPr lang="es-ES" sz="2000" dirty="0" err="1"/>
              <a:t>Bsd</a:t>
            </a:r>
            <a:r>
              <a:rPr lang="es-ES" sz="2000" dirty="0"/>
              <a:t>, que nos evita la necesidad de depender de alguna suite de oficina como </a:t>
            </a:r>
            <a:r>
              <a:rPr lang="es-ES" sz="2000" dirty="0" err="1"/>
              <a:t>OpenOffice</a:t>
            </a:r>
            <a:r>
              <a:rPr lang="es-ES" sz="2000" dirty="0"/>
              <a:t>, </a:t>
            </a:r>
            <a:r>
              <a:rPr lang="es-ES" sz="2000" dirty="0" err="1"/>
              <a:t>StarOffice</a:t>
            </a:r>
            <a:r>
              <a:rPr lang="es-ES" sz="2000" dirty="0"/>
              <a:t>.</a:t>
            </a:r>
          </a:p>
        </p:txBody>
      </p:sp>
    </p:spTree>
  </p:cSld>
  <p:clrMapOvr>
    <a:masterClrMapping/>
  </p:clrMapOvr>
  <p:transition spd="slow" advClick="0" advTm="5000">
    <p:fade thruBlk="1"/>
  </p:transition>
  <p:timing>
    <p:tnLst>
      <p:par>
        <p:cTn id="1" dur="indefinite" restart="never" nodeType="tmRoot"/>
      </p:par>
    </p:tnLst>
  </p:timing>
</p:sld>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84</TotalTime>
  <Words>369</Words>
  <Application>Microsoft PowerPoint</Application>
  <PresentationFormat>Presentación en pantalla (4:3)</PresentationFormat>
  <Paragraphs>28</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Textura</vt:lpstr>
      <vt:lpstr>Diapositiva 1</vt:lpstr>
      <vt:lpstr>DEFINICIÓN</vt:lpstr>
      <vt:lpstr>POWERPOINT</vt:lpstr>
      <vt:lpstr>IMPRESS</vt:lpstr>
      <vt:lpstr>Corel Presentation</vt:lpstr>
      <vt:lpstr>KPresenter</vt:lpstr>
      <vt:lpstr>Magic Point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dc:creator>
  <cp:lastModifiedBy>maria</cp:lastModifiedBy>
  <cp:revision>12</cp:revision>
  <cp:lastPrinted>1601-01-01T00:00:00Z</cp:lastPrinted>
  <dcterms:created xsi:type="dcterms:W3CDTF">2012-04-19T23:17:30Z</dcterms:created>
  <dcterms:modified xsi:type="dcterms:W3CDTF">2012-05-03T23:32:38Z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