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 id="2147483868" r:id="rId2"/>
    <p:sldMasterId id="2147483918" r:id="rId3"/>
    <p:sldMasterId id="2147483943" r:id="rId4"/>
    <p:sldMasterId id="2147483955" r:id="rId5"/>
    <p:sldMasterId id="2147483967" r:id="rId6"/>
    <p:sldMasterId id="2147483980" r:id="rId7"/>
    <p:sldMasterId id="2147483997" r:id="rId8"/>
    <p:sldMasterId id="2147484010" r:id="rId9"/>
  </p:sld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579" autoAdjust="0"/>
  </p:normalViewPr>
  <p:slideViewPr>
    <p:cSldViewPr>
      <p:cViewPr varScale="1">
        <p:scale>
          <a:sx n="70" d="100"/>
          <a:sy n="70" d="100"/>
        </p:scale>
        <p:origin x="-744" y="-102"/>
      </p:cViewPr>
      <p:guideLst>
        <p:guide orient="horz" pos="2160"/>
        <p:guide pos="2880"/>
      </p:guideLst>
    </p:cSldViewPr>
  </p:slideViewPr>
  <p:outlineViewPr>
    <p:cViewPr>
      <p:scale>
        <a:sx n="33" d="100"/>
        <a:sy n="33" d="100"/>
      </p:scale>
      <p:origin x="30" y="52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75106" name="Group 2"/>
          <p:cNvGrpSpPr>
            <a:grpSpLocks/>
          </p:cNvGrpSpPr>
          <p:nvPr/>
        </p:nvGrpSpPr>
        <p:grpSpPr bwMode="auto">
          <a:xfrm>
            <a:off x="2084388" y="296863"/>
            <a:ext cx="6823075" cy="5353050"/>
            <a:chOff x="1313" y="187"/>
            <a:chExt cx="4298" cy="3372"/>
          </a:xfrm>
        </p:grpSpPr>
        <p:grpSp>
          <p:nvGrpSpPr>
            <p:cNvPr id="175107" name="Group 3"/>
            <p:cNvGrpSpPr>
              <a:grpSpLocks/>
            </p:cNvGrpSpPr>
            <p:nvPr/>
          </p:nvGrpSpPr>
          <p:grpSpPr bwMode="auto">
            <a:xfrm>
              <a:off x="2194" y="601"/>
              <a:ext cx="596" cy="447"/>
              <a:chOff x="0" y="0"/>
              <a:chExt cx="768" cy="576"/>
            </a:xfrm>
          </p:grpSpPr>
          <p:sp>
            <p:nvSpPr>
              <p:cNvPr id="175108"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s-ES"/>
              </a:p>
            </p:txBody>
          </p:sp>
          <p:sp>
            <p:nvSpPr>
              <p:cNvPr id="175109"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s-ES"/>
              </a:p>
            </p:txBody>
          </p:sp>
        </p:grpSp>
        <p:grpSp>
          <p:nvGrpSpPr>
            <p:cNvPr id="175110" name="Group 6"/>
            <p:cNvGrpSpPr>
              <a:grpSpLocks/>
            </p:cNvGrpSpPr>
            <p:nvPr/>
          </p:nvGrpSpPr>
          <p:grpSpPr bwMode="auto">
            <a:xfrm>
              <a:off x="1313" y="187"/>
              <a:ext cx="4298" cy="3372"/>
              <a:chOff x="0" y="0"/>
              <a:chExt cx="5533" cy="4341"/>
            </a:xfrm>
          </p:grpSpPr>
          <p:grpSp>
            <p:nvGrpSpPr>
              <p:cNvPr id="175111" name="Group 7"/>
              <p:cNvGrpSpPr>
                <a:grpSpLocks/>
              </p:cNvGrpSpPr>
              <p:nvPr/>
            </p:nvGrpSpPr>
            <p:grpSpPr bwMode="auto">
              <a:xfrm>
                <a:off x="0" y="0"/>
                <a:ext cx="5470" cy="4341"/>
                <a:chOff x="0" y="0"/>
                <a:chExt cx="5470" cy="4341"/>
              </a:xfrm>
            </p:grpSpPr>
            <p:grpSp>
              <p:nvGrpSpPr>
                <p:cNvPr id="175112" name="Group 8"/>
                <p:cNvGrpSpPr>
                  <a:grpSpLocks/>
                </p:cNvGrpSpPr>
                <p:nvPr/>
              </p:nvGrpSpPr>
              <p:grpSpPr bwMode="auto">
                <a:xfrm>
                  <a:off x="1339" y="786"/>
                  <a:ext cx="2919" cy="2151"/>
                  <a:chOff x="1265" y="814"/>
                  <a:chExt cx="2919" cy="2151"/>
                </a:xfrm>
              </p:grpSpPr>
              <p:sp>
                <p:nvSpPr>
                  <p:cNvPr id="175113"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s-ES"/>
                  </a:p>
                </p:txBody>
              </p:sp>
              <p:sp>
                <p:nvSpPr>
                  <p:cNvPr id="175114"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s-ES"/>
                  </a:p>
                </p:txBody>
              </p:sp>
            </p:grpSp>
            <p:grpSp>
              <p:nvGrpSpPr>
                <p:cNvPr id="175115" name="Group 11"/>
                <p:cNvGrpSpPr>
                  <a:grpSpLocks/>
                </p:cNvGrpSpPr>
                <p:nvPr/>
              </p:nvGrpSpPr>
              <p:grpSpPr bwMode="auto">
                <a:xfrm>
                  <a:off x="0" y="0"/>
                  <a:ext cx="5470" cy="4341"/>
                  <a:chOff x="0" y="0"/>
                  <a:chExt cx="5470" cy="4341"/>
                </a:xfrm>
              </p:grpSpPr>
              <p:grpSp>
                <p:nvGrpSpPr>
                  <p:cNvPr id="175116" name="Group 12"/>
                  <p:cNvGrpSpPr>
                    <a:grpSpLocks/>
                  </p:cNvGrpSpPr>
                  <p:nvPr/>
                </p:nvGrpSpPr>
                <p:grpSpPr bwMode="auto">
                  <a:xfrm>
                    <a:off x="3545" y="1502"/>
                    <a:ext cx="1258" cy="2327"/>
                    <a:chOff x="3471" y="1530"/>
                    <a:chExt cx="1258" cy="2327"/>
                  </a:xfrm>
                </p:grpSpPr>
                <p:sp>
                  <p:nvSpPr>
                    <p:cNvPr id="175117" name="Freeform 13"/>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s-ES"/>
                    </a:p>
                  </p:txBody>
                </p:sp>
                <p:sp>
                  <p:nvSpPr>
                    <p:cNvPr id="175118" name="Freeform 14"/>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5119" name="Group 15"/>
                  <p:cNvGrpSpPr>
                    <a:grpSpLocks/>
                  </p:cNvGrpSpPr>
                  <p:nvPr/>
                </p:nvGrpSpPr>
                <p:grpSpPr bwMode="auto">
                  <a:xfrm>
                    <a:off x="2938" y="1991"/>
                    <a:ext cx="2463" cy="1332"/>
                    <a:chOff x="2864" y="2019"/>
                    <a:chExt cx="2463" cy="1332"/>
                  </a:xfrm>
                </p:grpSpPr>
                <p:sp>
                  <p:nvSpPr>
                    <p:cNvPr id="175120" name="Freeform 16"/>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21" name="Freeform 17"/>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175122" name="Group 18"/>
                  <p:cNvGrpSpPr>
                    <a:grpSpLocks/>
                  </p:cNvGrpSpPr>
                  <p:nvPr/>
                </p:nvGrpSpPr>
                <p:grpSpPr bwMode="auto">
                  <a:xfrm>
                    <a:off x="2971" y="1804"/>
                    <a:ext cx="2477" cy="1064"/>
                    <a:chOff x="2897" y="1832"/>
                    <a:chExt cx="2477" cy="1064"/>
                  </a:xfrm>
                </p:grpSpPr>
                <p:sp>
                  <p:nvSpPr>
                    <p:cNvPr id="175123" name="Freeform 19"/>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24"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175125" name="Group 21"/>
                  <p:cNvGrpSpPr>
                    <a:grpSpLocks/>
                  </p:cNvGrpSpPr>
                  <p:nvPr/>
                </p:nvGrpSpPr>
                <p:grpSpPr bwMode="auto">
                  <a:xfrm>
                    <a:off x="2998" y="1608"/>
                    <a:ext cx="2472" cy="927"/>
                    <a:chOff x="2924" y="1636"/>
                    <a:chExt cx="2472" cy="927"/>
                  </a:xfrm>
                </p:grpSpPr>
                <p:sp>
                  <p:nvSpPr>
                    <p:cNvPr id="175126"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27" name="Freeform 23"/>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175128" name="Group 24"/>
                  <p:cNvGrpSpPr>
                    <a:grpSpLocks/>
                  </p:cNvGrpSpPr>
                  <p:nvPr/>
                </p:nvGrpSpPr>
                <p:grpSpPr bwMode="auto">
                  <a:xfrm>
                    <a:off x="3032" y="1386"/>
                    <a:ext cx="2342" cy="657"/>
                    <a:chOff x="2958" y="1414"/>
                    <a:chExt cx="2342" cy="657"/>
                  </a:xfrm>
                </p:grpSpPr>
                <p:sp>
                  <p:nvSpPr>
                    <p:cNvPr id="175129" name="Freeform 25"/>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30" name="Freeform 26"/>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175131" name="Group 27"/>
                  <p:cNvGrpSpPr>
                    <a:grpSpLocks/>
                  </p:cNvGrpSpPr>
                  <p:nvPr/>
                </p:nvGrpSpPr>
                <p:grpSpPr bwMode="auto">
                  <a:xfrm>
                    <a:off x="3057" y="1241"/>
                    <a:ext cx="2150" cy="343"/>
                    <a:chOff x="2983" y="1269"/>
                    <a:chExt cx="2150" cy="343"/>
                  </a:xfrm>
                </p:grpSpPr>
                <p:sp>
                  <p:nvSpPr>
                    <p:cNvPr id="175132" name="Freeform 28"/>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33" name="Freeform 29"/>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175134" name="Group 30"/>
                  <p:cNvGrpSpPr>
                    <a:grpSpLocks/>
                  </p:cNvGrpSpPr>
                  <p:nvPr/>
                </p:nvGrpSpPr>
                <p:grpSpPr bwMode="auto">
                  <a:xfrm>
                    <a:off x="3012" y="889"/>
                    <a:ext cx="1879" cy="427"/>
                    <a:chOff x="2938" y="917"/>
                    <a:chExt cx="1879" cy="427"/>
                  </a:xfrm>
                </p:grpSpPr>
                <p:sp>
                  <p:nvSpPr>
                    <p:cNvPr id="175135"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36" name="Freeform 32"/>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175137" name="Group 33"/>
                  <p:cNvGrpSpPr>
                    <a:grpSpLocks/>
                  </p:cNvGrpSpPr>
                  <p:nvPr/>
                </p:nvGrpSpPr>
                <p:grpSpPr bwMode="auto">
                  <a:xfrm>
                    <a:off x="711" y="1625"/>
                    <a:ext cx="1257" cy="2326"/>
                    <a:chOff x="637" y="1653"/>
                    <a:chExt cx="1257" cy="2326"/>
                  </a:xfrm>
                </p:grpSpPr>
                <p:sp>
                  <p:nvSpPr>
                    <p:cNvPr id="175138" name="Freeform 34"/>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39" name="Freeform 35"/>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5140" name="Group 36"/>
                  <p:cNvGrpSpPr>
                    <a:grpSpLocks/>
                  </p:cNvGrpSpPr>
                  <p:nvPr/>
                </p:nvGrpSpPr>
                <p:grpSpPr bwMode="auto">
                  <a:xfrm>
                    <a:off x="69" y="2168"/>
                    <a:ext cx="2463" cy="1332"/>
                    <a:chOff x="-5" y="2196"/>
                    <a:chExt cx="2463" cy="1332"/>
                  </a:xfrm>
                </p:grpSpPr>
                <p:sp>
                  <p:nvSpPr>
                    <p:cNvPr id="175141" name="Freeform 37"/>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42" name="Freeform 38"/>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5143" name="Group 39"/>
                  <p:cNvGrpSpPr>
                    <a:grpSpLocks/>
                  </p:cNvGrpSpPr>
                  <p:nvPr/>
                </p:nvGrpSpPr>
                <p:grpSpPr bwMode="auto">
                  <a:xfrm>
                    <a:off x="22" y="1981"/>
                    <a:ext cx="2477" cy="1064"/>
                    <a:chOff x="-52" y="2009"/>
                    <a:chExt cx="2477" cy="1064"/>
                  </a:xfrm>
                </p:grpSpPr>
                <p:sp>
                  <p:nvSpPr>
                    <p:cNvPr id="175144"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45" name="Freeform 41"/>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5146" name="Group 42"/>
                  <p:cNvGrpSpPr>
                    <a:grpSpLocks/>
                  </p:cNvGrpSpPr>
                  <p:nvPr/>
                </p:nvGrpSpPr>
                <p:grpSpPr bwMode="auto">
                  <a:xfrm>
                    <a:off x="0" y="1785"/>
                    <a:ext cx="2472" cy="927"/>
                    <a:chOff x="-74" y="1813"/>
                    <a:chExt cx="2472" cy="927"/>
                  </a:xfrm>
                </p:grpSpPr>
                <p:sp>
                  <p:nvSpPr>
                    <p:cNvPr id="175147" name="Freeform 43"/>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48" name="Freeform 44"/>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5149" name="Group 45"/>
                  <p:cNvGrpSpPr>
                    <a:grpSpLocks/>
                  </p:cNvGrpSpPr>
                  <p:nvPr/>
                </p:nvGrpSpPr>
                <p:grpSpPr bwMode="auto">
                  <a:xfrm>
                    <a:off x="96" y="1563"/>
                    <a:ext cx="2342" cy="657"/>
                    <a:chOff x="22" y="1591"/>
                    <a:chExt cx="2342" cy="657"/>
                  </a:xfrm>
                </p:grpSpPr>
                <p:sp>
                  <p:nvSpPr>
                    <p:cNvPr id="175150" name="Freeform 46"/>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51" name="Freeform 47"/>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5152" name="Group 48"/>
                  <p:cNvGrpSpPr>
                    <a:grpSpLocks/>
                  </p:cNvGrpSpPr>
                  <p:nvPr/>
                </p:nvGrpSpPr>
                <p:grpSpPr bwMode="auto">
                  <a:xfrm>
                    <a:off x="263" y="1418"/>
                    <a:ext cx="2150" cy="343"/>
                    <a:chOff x="189" y="1446"/>
                    <a:chExt cx="2150" cy="343"/>
                  </a:xfrm>
                </p:grpSpPr>
                <p:sp>
                  <p:nvSpPr>
                    <p:cNvPr id="175153"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54" name="Freeform 50"/>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5155" name="Group 51"/>
                  <p:cNvGrpSpPr>
                    <a:grpSpLocks/>
                  </p:cNvGrpSpPr>
                  <p:nvPr/>
                </p:nvGrpSpPr>
                <p:grpSpPr bwMode="auto">
                  <a:xfrm>
                    <a:off x="579" y="1066"/>
                    <a:ext cx="1879" cy="427"/>
                    <a:chOff x="505" y="1094"/>
                    <a:chExt cx="1879" cy="427"/>
                  </a:xfrm>
                </p:grpSpPr>
                <p:sp>
                  <p:nvSpPr>
                    <p:cNvPr id="175156"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57" name="Freeform 53"/>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175158" name="Group 54"/>
                  <p:cNvGrpSpPr>
                    <a:grpSpLocks/>
                  </p:cNvGrpSpPr>
                  <p:nvPr/>
                </p:nvGrpSpPr>
                <p:grpSpPr bwMode="auto">
                  <a:xfrm>
                    <a:off x="690" y="871"/>
                    <a:ext cx="1850" cy="554"/>
                    <a:chOff x="616" y="899"/>
                    <a:chExt cx="1850" cy="554"/>
                  </a:xfrm>
                </p:grpSpPr>
                <p:sp>
                  <p:nvSpPr>
                    <p:cNvPr id="175159" name="Freeform 55"/>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60" name="Freeform 56"/>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175161" name="Group 57"/>
                  <p:cNvGrpSpPr>
                    <a:grpSpLocks/>
                  </p:cNvGrpSpPr>
                  <p:nvPr/>
                </p:nvGrpSpPr>
                <p:grpSpPr bwMode="auto">
                  <a:xfrm>
                    <a:off x="911" y="589"/>
                    <a:ext cx="1767" cy="743"/>
                    <a:chOff x="911" y="589"/>
                    <a:chExt cx="1767" cy="743"/>
                  </a:xfrm>
                </p:grpSpPr>
                <p:sp>
                  <p:nvSpPr>
                    <p:cNvPr id="175162"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63" name="Freeform 59"/>
                    <p:cNvSpPr>
                      <a:spLocks/>
                    </p:cNvSpPr>
                    <p:nvPr/>
                  </p:nvSpPr>
                  <p:spPr bwMode="hidden">
                    <a:xfrm rot="2028410" flipH="1">
                      <a:off x="911" y="58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175164" name="Group 60"/>
                  <p:cNvGrpSpPr>
                    <a:grpSpLocks/>
                  </p:cNvGrpSpPr>
                  <p:nvPr/>
                </p:nvGrpSpPr>
                <p:grpSpPr bwMode="auto">
                  <a:xfrm>
                    <a:off x="1120" y="300"/>
                    <a:ext cx="1693" cy="892"/>
                    <a:chOff x="1120" y="300"/>
                    <a:chExt cx="1693" cy="892"/>
                  </a:xfrm>
                </p:grpSpPr>
                <p:sp>
                  <p:nvSpPr>
                    <p:cNvPr id="175165"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66" name="Freeform 62"/>
                    <p:cNvSpPr>
                      <a:spLocks/>
                    </p:cNvSpPr>
                    <p:nvPr/>
                  </p:nvSpPr>
                  <p:spPr bwMode="hidden">
                    <a:xfrm rot="2664424" flipH="1">
                      <a:off x="1120" y="300"/>
                      <a:ext cx="67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175167" name="Group 63"/>
                  <p:cNvGrpSpPr>
                    <a:grpSpLocks/>
                  </p:cNvGrpSpPr>
                  <p:nvPr/>
                </p:nvGrpSpPr>
                <p:grpSpPr bwMode="auto">
                  <a:xfrm>
                    <a:off x="1707" y="76"/>
                    <a:ext cx="778" cy="1512"/>
                    <a:chOff x="1633" y="104"/>
                    <a:chExt cx="778" cy="1512"/>
                  </a:xfrm>
                </p:grpSpPr>
                <p:sp>
                  <p:nvSpPr>
                    <p:cNvPr id="175168" name="Freeform 64"/>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69" name="Freeform 65"/>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175170" name="Group 66"/>
                  <p:cNvGrpSpPr>
                    <a:grpSpLocks/>
                  </p:cNvGrpSpPr>
                  <p:nvPr/>
                </p:nvGrpSpPr>
                <p:grpSpPr bwMode="auto">
                  <a:xfrm>
                    <a:off x="2009" y="0"/>
                    <a:ext cx="634" cy="1534"/>
                    <a:chOff x="1935" y="28"/>
                    <a:chExt cx="634" cy="1534"/>
                  </a:xfrm>
                </p:grpSpPr>
                <p:sp>
                  <p:nvSpPr>
                    <p:cNvPr id="175171" name="Freeform 67"/>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72" name="Freeform 68"/>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175173" name="Group 69"/>
                  <p:cNvGrpSpPr>
                    <a:grpSpLocks/>
                  </p:cNvGrpSpPr>
                  <p:nvPr/>
                </p:nvGrpSpPr>
                <p:grpSpPr bwMode="auto">
                  <a:xfrm>
                    <a:off x="2896" y="644"/>
                    <a:ext cx="1845" cy="566"/>
                    <a:chOff x="2822" y="672"/>
                    <a:chExt cx="1845" cy="566"/>
                  </a:xfrm>
                </p:grpSpPr>
                <p:sp>
                  <p:nvSpPr>
                    <p:cNvPr id="175174"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75" name="Freeform 71"/>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175176" name="Group 72"/>
                  <p:cNvGrpSpPr>
                    <a:grpSpLocks/>
                  </p:cNvGrpSpPr>
                  <p:nvPr/>
                </p:nvGrpSpPr>
                <p:grpSpPr bwMode="auto">
                  <a:xfrm>
                    <a:off x="2757" y="417"/>
                    <a:ext cx="1781" cy="717"/>
                    <a:chOff x="2683" y="445"/>
                    <a:chExt cx="1781" cy="717"/>
                  </a:xfrm>
                </p:grpSpPr>
                <p:sp>
                  <p:nvSpPr>
                    <p:cNvPr id="175177"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78" name="Freeform 74"/>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sp>
                <p:nvSpPr>
                  <p:cNvPr id="175179" name="Freeform 75"/>
                  <p:cNvSpPr>
                    <a:spLocks/>
                  </p:cNvSpPr>
                  <p:nvPr/>
                </p:nvSpPr>
                <p:spPr bwMode="hidden">
                  <a:xfrm rot="4578755" flipH="1">
                    <a:off x="2175" y="949"/>
                    <a:ext cx="1027" cy="14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s-ES"/>
                  </a:p>
                </p:txBody>
              </p:sp>
              <p:sp>
                <p:nvSpPr>
                  <p:cNvPr id="175180"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nvGrpSpPr>
                  <p:cNvPr id="175181" name="Group 77"/>
                  <p:cNvGrpSpPr>
                    <a:grpSpLocks/>
                  </p:cNvGrpSpPr>
                  <p:nvPr/>
                </p:nvGrpSpPr>
                <p:grpSpPr bwMode="auto">
                  <a:xfrm>
                    <a:off x="2874" y="13"/>
                    <a:ext cx="640" cy="1520"/>
                    <a:chOff x="2800" y="41"/>
                    <a:chExt cx="640" cy="1520"/>
                  </a:xfrm>
                </p:grpSpPr>
                <p:sp>
                  <p:nvSpPr>
                    <p:cNvPr id="175182"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83" name="Freeform 79"/>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175184" name="Group 80"/>
                  <p:cNvGrpSpPr>
                    <a:grpSpLocks/>
                  </p:cNvGrpSpPr>
                  <p:nvPr/>
                </p:nvGrpSpPr>
                <p:grpSpPr bwMode="auto">
                  <a:xfrm>
                    <a:off x="3008" y="135"/>
                    <a:ext cx="1017" cy="1464"/>
                    <a:chOff x="2934" y="163"/>
                    <a:chExt cx="1017" cy="1464"/>
                  </a:xfrm>
                </p:grpSpPr>
                <p:sp>
                  <p:nvSpPr>
                    <p:cNvPr id="175185" name="Freeform 81"/>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86" name="Freeform 82"/>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175187" name="Group 83"/>
                  <p:cNvGrpSpPr>
                    <a:grpSpLocks/>
                  </p:cNvGrpSpPr>
                  <p:nvPr/>
                </p:nvGrpSpPr>
                <p:grpSpPr bwMode="auto">
                  <a:xfrm>
                    <a:off x="2804" y="4"/>
                    <a:ext cx="243" cy="1448"/>
                    <a:chOff x="2730" y="32"/>
                    <a:chExt cx="243" cy="1448"/>
                  </a:xfrm>
                </p:grpSpPr>
                <p:sp>
                  <p:nvSpPr>
                    <p:cNvPr id="175188" name="Freeform 84"/>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89" name="Freeform 85"/>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175190" name="Group 86"/>
                  <p:cNvGrpSpPr>
                    <a:grpSpLocks/>
                  </p:cNvGrpSpPr>
                  <p:nvPr/>
                </p:nvGrpSpPr>
                <p:grpSpPr bwMode="auto">
                  <a:xfrm>
                    <a:off x="1017" y="1741"/>
                    <a:ext cx="1085" cy="2450"/>
                    <a:chOff x="943" y="1769"/>
                    <a:chExt cx="1085" cy="2450"/>
                  </a:xfrm>
                </p:grpSpPr>
                <p:sp>
                  <p:nvSpPr>
                    <p:cNvPr id="175191" name="Freeform 87"/>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92" name="Freeform 88"/>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5193" name="Group 89"/>
                  <p:cNvGrpSpPr>
                    <a:grpSpLocks/>
                  </p:cNvGrpSpPr>
                  <p:nvPr/>
                </p:nvGrpSpPr>
                <p:grpSpPr bwMode="auto">
                  <a:xfrm>
                    <a:off x="1529" y="1908"/>
                    <a:ext cx="766" cy="2373"/>
                    <a:chOff x="1455" y="1936"/>
                    <a:chExt cx="766" cy="2373"/>
                  </a:xfrm>
                </p:grpSpPr>
                <p:sp>
                  <p:nvSpPr>
                    <p:cNvPr id="175194" name="Freeform 90"/>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95" name="Freeform 91"/>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5196" name="Group 92"/>
                  <p:cNvGrpSpPr>
                    <a:grpSpLocks/>
                  </p:cNvGrpSpPr>
                  <p:nvPr/>
                </p:nvGrpSpPr>
                <p:grpSpPr bwMode="auto">
                  <a:xfrm rot="88588">
                    <a:off x="2061" y="1962"/>
                    <a:ext cx="459" cy="2329"/>
                    <a:chOff x="1956" y="1990"/>
                    <a:chExt cx="492" cy="2604"/>
                  </a:xfrm>
                </p:grpSpPr>
                <p:sp>
                  <p:nvSpPr>
                    <p:cNvPr id="175197" name="Freeform 93"/>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5198" name="Freeform 94"/>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5199" name="Group 95"/>
                  <p:cNvGrpSpPr>
                    <a:grpSpLocks/>
                  </p:cNvGrpSpPr>
                  <p:nvPr/>
                </p:nvGrpSpPr>
                <p:grpSpPr bwMode="auto">
                  <a:xfrm>
                    <a:off x="3408" y="1689"/>
                    <a:ext cx="1125" cy="2426"/>
                    <a:chOff x="3334" y="1717"/>
                    <a:chExt cx="1125" cy="2426"/>
                  </a:xfrm>
                </p:grpSpPr>
                <p:sp>
                  <p:nvSpPr>
                    <p:cNvPr id="175200" name="Freeform 96"/>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s-ES"/>
                    </a:p>
                  </p:txBody>
                </p:sp>
                <p:sp>
                  <p:nvSpPr>
                    <p:cNvPr id="175201" name="Freeform 97"/>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5202" name="Group 98"/>
                  <p:cNvGrpSpPr>
                    <a:grpSpLocks/>
                  </p:cNvGrpSpPr>
                  <p:nvPr/>
                </p:nvGrpSpPr>
                <p:grpSpPr bwMode="auto">
                  <a:xfrm>
                    <a:off x="3255" y="1838"/>
                    <a:ext cx="883" cy="2426"/>
                    <a:chOff x="3181" y="1866"/>
                    <a:chExt cx="883" cy="2426"/>
                  </a:xfrm>
                </p:grpSpPr>
                <p:sp>
                  <p:nvSpPr>
                    <p:cNvPr id="175203" name="Freeform 99"/>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s-ES"/>
                    </a:p>
                  </p:txBody>
                </p:sp>
                <p:sp>
                  <p:nvSpPr>
                    <p:cNvPr id="175204" name="Freeform 100"/>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5205" name="Group 101"/>
                  <p:cNvGrpSpPr>
                    <a:grpSpLocks/>
                  </p:cNvGrpSpPr>
                  <p:nvPr/>
                </p:nvGrpSpPr>
                <p:grpSpPr bwMode="auto">
                  <a:xfrm>
                    <a:off x="3080" y="1955"/>
                    <a:ext cx="619" cy="2386"/>
                    <a:chOff x="3006" y="1983"/>
                    <a:chExt cx="619" cy="2386"/>
                  </a:xfrm>
                </p:grpSpPr>
                <p:sp>
                  <p:nvSpPr>
                    <p:cNvPr id="175206" name="Freeform 102"/>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s-ES"/>
                    </a:p>
                  </p:txBody>
                </p:sp>
                <p:sp>
                  <p:nvSpPr>
                    <p:cNvPr id="175207" name="Freeform 103"/>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s-ES"/>
                    </a:p>
                  </p:txBody>
                </p:sp>
              </p:grpSp>
              <p:grpSp>
                <p:nvGrpSpPr>
                  <p:cNvPr id="175208" name="Group 104"/>
                  <p:cNvGrpSpPr>
                    <a:grpSpLocks/>
                  </p:cNvGrpSpPr>
                  <p:nvPr/>
                </p:nvGrpSpPr>
                <p:grpSpPr bwMode="auto">
                  <a:xfrm>
                    <a:off x="2893" y="2073"/>
                    <a:ext cx="405" cy="2219"/>
                    <a:chOff x="2819" y="2101"/>
                    <a:chExt cx="405" cy="2219"/>
                  </a:xfrm>
                </p:grpSpPr>
                <p:sp>
                  <p:nvSpPr>
                    <p:cNvPr id="175209" name="Freeform 105"/>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s-ES"/>
                    </a:p>
                  </p:txBody>
                </p:sp>
                <p:sp>
                  <p:nvSpPr>
                    <p:cNvPr id="175210" name="Freeform 106"/>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s-ES"/>
                    </a:p>
                  </p:txBody>
                </p:sp>
              </p:grpSp>
              <p:grpSp>
                <p:nvGrpSpPr>
                  <p:cNvPr id="175211" name="Group 107"/>
                  <p:cNvGrpSpPr>
                    <a:grpSpLocks/>
                  </p:cNvGrpSpPr>
                  <p:nvPr/>
                </p:nvGrpSpPr>
                <p:grpSpPr bwMode="auto">
                  <a:xfrm>
                    <a:off x="2372" y="2107"/>
                    <a:ext cx="426" cy="2185"/>
                    <a:chOff x="2287" y="2135"/>
                    <a:chExt cx="426" cy="2185"/>
                  </a:xfrm>
                </p:grpSpPr>
                <p:sp>
                  <p:nvSpPr>
                    <p:cNvPr id="175212" name="Freeform 108"/>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s-ES"/>
                    </a:p>
                  </p:txBody>
                </p:sp>
                <p:sp>
                  <p:nvSpPr>
                    <p:cNvPr id="175213"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s-ES"/>
                    </a:p>
                  </p:txBody>
                </p:sp>
              </p:grpSp>
            </p:grpSp>
          </p:grpSp>
          <p:grpSp>
            <p:nvGrpSpPr>
              <p:cNvPr id="175214" name="Group 110"/>
              <p:cNvGrpSpPr>
                <a:grpSpLocks/>
              </p:cNvGrpSpPr>
              <p:nvPr/>
            </p:nvGrpSpPr>
            <p:grpSpPr bwMode="auto">
              <a:xfrm>
                <a:off x="74" y="313"/>
                <a:ext cx="5459" cy="3667"/>
                <a:chOff x="74" y="313"/>
                <a:chExt cx="5459" cy="3667"/>
              </a:xfrm>
            </p:grpSpPr>
            <p:grpSp>
              <p:nvGrpSpPr>
                <p:cNvPr id="175215" name="Group 111"/>
                <p:cNvGrpSpPr>
                  <a:grpSpLocks/>
                </p:cNvGrpSpPr>
                <p:nvPr/>
              </p:nvGrpSpPr>
              <p:grpSpPr bwMode="auto">
                <a:xfrm>
                  <a:off x="74" y="313"/>
                  <a:ext cx="5459" cy="3667"/>
                  <a:chOff x="74" y="313"/>
                  <a:chExt cx="5459" cy="3667"/>
                </a:xfrm>
              </p:grpSpPr>
              <p:sp>
                <p:nvSpPr>
                  <p:cNvPr id="175216" name="Arc 112"/>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es-ES"/>
                  </a:p>
                </p:txBody>
              </p:sp>
              <p:sp>
                <p:nvSpPr>
                  <p:cNvPr id="175217" name="Arc 113"/>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es-ES"/>
                  </a:p>
                </p:txBody>
              </p:sp>
              <p:sp>
                <p:nvSpPr>
                  <p:cNvPr id="175218" name="Arc 114"/>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s-ES"/>
                  </a:p>
                </p:txBody>
              </p:sp>
              <p:sp>
                <p:nvSpPr>
                  <p:cNvPr id="175219" name="Arc 115"/>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es-ES"/>
                  </a:p>
                </p:txBody>
              </p:sp>
              <p:sp>
                <p:nvSpPr>
                  <p:cNvPr id="175220" name="Arc 116"/>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es-ES"/>
                  </a:p>
                </p:txBody>
              </p:sp>
              <p:sp>
                <p:nvSpPr>
                  <p:cNvPr id="175221" name="Arc 117"/>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es-ES"/>
                  </a:p>
                </p:txBody>
              </p:sp>
              <p:sp>
                <p:nvSpPr>
                  <p:cNvPr id="175222" name="Freeform 118"/>
                  <p:cNvSpPr>
                    <a:spLocks/>
                  </p:cNvSpPr>
                  <p:nvPr/>
                </p:nvSpPr>
                <p:spPr bwMode="hidden">
                  <a:xfrm flipH="1">
                    <a:off x="1800"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s-ES"/>
                  </a:p>
                </p:txBody>
              </p:sp>
            </p:grpSp>
            <p:sp>
              <p:nvSpPr>
                <p:cNvPr id="175223" name="Freeform 119"/>
                <p:cNvSpPr>
                  <a:spLocks/>
                </p:cNvSpPr>
                <p:nvPr/>
              </p:nvSpPr>
              <p:spPr bwMode="hidden">
                <a:xfrm rot="20253369">
                  <a:off x="3280" y="1529"/>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s-ES"/>
                </a:p>
              </p:txBody>
            </p:sp>
          </p:grpSp>
        </p:grpSp>
        <p:grpSp>
          <p:nvGrpSpPr>
            <p:cNvPr id="175224" name="Group 120"/>
            <p:cNvGrpSpPr>
              <a:grpSpLocks/>
            </p:cNvGrpSpPr>
            <p:nvPr/>
          </p:nvGrpSpPr>
          <p:grpSpPr bwMode="auto">
            <a:xfrm>
              <a:off x="1476" y="449"/>
              <a:ext cx="4038" cy="2966"/>
              <a:chOff x="210" y="337"/>
              <a:chExt cx="5198" cy="3818"/>
            </a:xfrm>
          </p:grpSpPr>
          <p:sp>
            <p:nvSpPr>
              <p:cNvPr id="175225"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s-ES"/>
              </a:p>
            </p:txBody>
          </p:sp>
          <p:sp>
            <p:nvSpPr>
              <p:cNvPr id="175226"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es-ES"/>
              </a:p>
            </p:txBody>
          </p:sp>
          <p:sp>
            <p:nvSpPr>
              <p:cNvPr id="175227"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es-ES"/>
              </a:p>
            </p:txBody>
          </p:sp>
          <p:sp>
            <p:nvSpPr>
              <p:cNvPr id="175228" name="Arc 124"/>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es-ES"/>
              </a:p>
            </p:txBody>
          </p:sp>
          <p:sp>
            <p:nvSpPr>
              <p:cNvPr id="175229"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s-ES"/>
              </a:p>
            </p:txBody>
          </p:sp>
          <p:sp>
            <p:nvSpPr>
              <p:cNvPr id="175230"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es-ES"/>
              </a:p>
            </p:txBody>
          </p:sp>
          <p:sp>
            <p:nvSpPr>
              <p:cNvPr id="175231" name="Freeform 127"/>
              <p:cNvSpPr>
                <a:spLocks/>
              </p:cNvSpPr>
              <p:nvPr/>
            </p:nvSpPr>
            <p:spPr bwMode="hidden">
              <a:xfrm>
                <a:off x="3301"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s-ES"/>
              </a:p>
            </p:txBody>
          </p:sp>
          <p:sp>
            <p:nvSpPr>
              <p:cNvPr id="175232" name="Freeform 128"/>
              <p:cNvSpPr>
                <a:spLocks/>
              </p:cNvSpPr>
              <p:nvPr/>
            </p:nvSpPr>
            <p:spPr bwMode="hidden">
              <a:xfrm rot="19660755" flipV="1">
                <a:off x="2546" y="2150"/>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s-ES"/>
              </a:p>
            </p:txBody>
          </p:sp>
          <p:sp>
            <p:nvSpPr>
              <p:cNvPr id="175233" name="Freeform 129"/>
              <p:cNvSpPr>
                <a:spLocks/>
              </p:cNvSpPr>
              <p:nvPr/>
            </p:nvSpPr>
            <p:spPr bwMode="hidden">
              <a:xfrm flipH="1">
                <a:off x="489" y="2504"/>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s-ES"/>
              </a:p>
            </p:txBody>
          </p:sp>
          <p:sp>
            <p:nvSpPr>
              <p:cNvPr id="175234"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s-ES"/>
              </a:p>
            </p:txBody>
          </p:sp>
          <p:sp>
            <p:nvSpPr>
              <p:cNvPr id="175235" name="Freeform 131"/>
              <p:cNvSpPr>
                <a:spLocks/>
              </p:cNvSpPr>
              <p:nvPr/>
            </p:nvSpPr>
            <p:spPr bwMode="hidden">
              <a:xfrm>
                <a:off x="4401" y="2280"/>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s-ES"/>
              </a:p>
            </p:txBody>
          </p:sp>
          <p:sp>
            <p:nvSpPr>
              <p:cNvPr id="175236"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s-ES"/>
              </a:p>
            </p:txBody>
          </p:sp>
          <p:sp>
            <p:nvSpPr>
              <p:cNvPr id="175237" name="Freeform 133"/>
              <p:cNvSpPr>
                <a:spLocks/>
              </p:cNvSpPr>
              <p:nvPr/>
            </p:nvSpPr>
            <p:spPr bwMode="hidden">
              <a:xfrm>
                <a:off x="3934" y="337"/>
                <a:ext cx="663"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s-ES"/>
              </a:p>
            </p:txBody>
          </p:sp>
          <p:sp>
            <p:nvSpPr>
              <p:cNvPr id="175238" name="Freeform 134"/>
              <p:cNvSpPr>
                <a:spLocks/>
              </p:cNvSpPr>
              <p:nvPr/>
            </p:nvSpPr>
            <p:spPr bwMode="hidden">
              <a:xfrm rot="1346631" flipH="1">
                <a:off x="1702" y="1506"/>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s-ES"/>
              </a:p>
            </p:txBody>
          </p:sp>
        </p:grpSp>
      </p:grpSp>
      <p:sp>
        <p:nvSpPr>
          <p:cNvPr id="175239" name="Rectangle 135"/>
          <p:cNvSpPr>
            <a:spLocks noGrp="1" noChangeArrowheads="1"/>
          </p:cNvSpPr>
          <p:nvPr>
            <p:ph type="ctrTitle" sz="quarter"/>
          </p:nvPr>
        </p:nvSpPr>
        <p:spPr>
          <a:xfrm>
            <a:off x="685800" y="1827213"/>
            <a:ext cx="7772400" cy="1627187"/>
          </a:xfrm>
        </p:spPr>
        <p:txBody>
          <a:bodyPr/>
          <a:lstStyle>
            <a:lvl1pPr>
              <a:defRPr/>
            </a:lvl1pPr>
          </a:lstStyle>
          <a:p>
            <a:r>
              <a:rPr lang="es-ES"/>
              <a:t>Haga clic para cambiar el estilo de título	</a:t>
            </a:r>
          </a:p>
        </p:txBody>
      </p:sp>
      <p:sp>
        <p:nvSpPr>
          <p:cNvPr id="175240"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s-ES"/>
              <a:t>Haga clic para modificar el estilo de subtítulo del patrón</a:t>
            </a:r>
          </a:p>
        </p:txBody>
      </p:sp>
      <p:sp>
        <p:nvSpPr>
          <p:cNvPr id="175241" name="Rectangle 137"/>
          <p:cNvSpPr>
            <a:spLocks noGrp="1" noChangeArrowheads="1"/>
          </p:cNvSpPr>
          <p:nvPr>
            <p:ph type="dt" sz="quarter" idx="2"/>
          </p:nvPr>
        </p:nvSpPr>
        <p:spPr/>
        <p:txBody>
          <a:bodyPr/>
          <a:lstStyle>
            <a:lvl1pPr>
              <a:defRPr/>
            </a:lvl1pPr>
          </a:lstStyle>
          <a:p>
            <a:fld id="{056257A1-D783-4068-8527-EA2B9EF1C0F7}" type="datetimeFigureOut">
              <a:rPr lang="es-ES"/>
              <a:pPr/>
              <a:t>29/04/2012</a:t>
            </a:fld>
            <a:endParaRPr lang="es-ES"/>
          </a:p>
        </p:txBody>
      </p:sp>
      <p:sp>
        <p:nvSpPr>
          <p:cNvPr id="175242" name="Rectangle 138"/>
          <p:cNvSpPr>
            <a:spLocks noGrp="1" noChangeArrowheads="1"/>
          </p:cNvSpPr>
          <p:nvPr>
            <p:ph type="ftr" sz="quarter" idx="3"/>
          </p:nvPr>
        </p:nvSpPr>
        <p:spPr/>
        <p:txBody>
          <a:bodyPr/>
          <a:lstStyle>
            <a:lvl1pPr>
              <a:defRPr/>
            </a:lvl1pPr>
          </a:lstStyle>
          <a:p>
            <a:endParaRPr lang="es-ES"/>
          </a:p>
        </p:txBody>
      </p:sp>
      <p:sp>
        <p:nvSpPr>
          <p:cNvPr id="175243" name="Rectangle 139"/>
          <p:cNvSpPr>
            <a:spLocks noGrp="1" noChangeArrowheads="1"/>
          </p:cNvSpPr>
          <p:nvPr>
            <p:ph type="sldNum" sz="quarter" idx="4"/>
          </p:nvPr>
        </p:nvSpPr>
        <p:spPr/>
        <p:txBody>
          <a:bodyPr/>
          <a:lstStyle>
            <a:lvl1pPr>
              <a:defRPr/>
            </a:lvl1pPr>
          </a:lstStyle>
          <a:p>
            <a:fld id="{33340190-E882-4D0E-A74B-594AF438CBE6}" type="slidenum">
              <a:rPr lang="es-ES"/>
              <a:pPr/>
              <a:t>‹Nº›</a:t>
            </a:fld>
            <a:endParaRPr lang="es-ES"/>
          </a:p>
        </p:txBody>
      </p:sp>
    </p:spTree>
  </p:cSld>
  <p:clrMapOvr>
    <a:masterClrMapping/>
  </p:clrMapOvr>
  <p:transition spd="slow" advClick="0" advTm="12000">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lvl1pPr>
              <a:defRPr/>
            </a:lvl1pPr>
          </a:lstStyle>
          <a:p>
            <a:fld id="{A6602652-91C7-40B3-B423-F36A941D39EB}" type="datetimeFigureOut">
              <a:rPr lang="es-ES"/>
              <a:pPr/>
              <a:t>29/04/2012</a:t>
            </a:fld>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0F8FDD3F-A384-4100-BAC8-45C2563FE95B}" type="slidenum">
              <a:rPr lang="es-ES"/>
              <a:pPr/>
              <a:t>‹Nº›</a:t>
            </a:fld>
            <a:endParaRPr lang="es-ES"/>
          </a:p>
        </p:txBody>
      </p:sp>
    </p:spTree>
  </p:cSld>
  <p:clrMapOvr>
    <a:masterClrMapping/>
  </p:clrMapOvr>
  <p:transition spd="slow" advClick="0" advTm="12000">
    <p:newsflash/>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s-ES"/>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DE5E1DE8-6BEA-4E50-88D4-F7F270D75C9F}" type="datetimeFigureOut">
              <a:rPr lang="es-ES"/>
              <a:pPr/>
              <a:t>29/04/2012</a:t>
            </a:fld>
            <a:endParaRPr lang="es-E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8FF5A077-FC05-4748-87B2-171C2C660B9B}" type="slidenum">
              <a:rPr lang="es-ES"/>
              <a:pPr/>
              <a:t>‹Nº›</a:t>
            </a:fld>
            <a:endParaRPr lang="es-ES"/>
          </a:p>
        </p:txBody>
      </p:sp>
    </p:spTree>
  </p:cSld>
  <p:clrMapOvr>
    <a:masterClrMapping/>
  </p:clrMapOvr>
  <p:transition spd="slow" advClick="0" advTm="12000">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endParaRPr lang="es-E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lvl1pPr>
              <a:defRPr/>
            </a:lvl1pPr>
          </a:lstStyle>
          <a:p>
            <a:fld id="{1ED5B614-B096-46C1-B979-D9FCA7CD8517}" type="datetimeFigureOut">
              <a:rPr lang="es-ES"/>
              <a:pPr/>
              <a:t>29/04/2012</a:t>
            </a:fld>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73D02646-4167-4DB3-B7A3-070B39F3974F}" type="slidenum">
              <a:rPr lang="es-ES"/>
              <a:pPr/>
              <a:t>‹Nº›</a:t>
            </a:fld>
            <a:endParaRPr lang="es-ES"/>
          </a:p>
        </p:txBody>
      </p:sp>
    </p:spTree>
  </p:cSld>
  <p:clrMapOvr>
    <a:masterClrMapping/>
  </p:clrMapOvr>
  <p:transition spd="slow" advClick="0" advTm="12000">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D5FD2AD7-6796-443E-8852-179F5E279F5F}" type="datetimeFigureOut">
              <a:rPr lang="es-ES" smtClean="0"/>
              <a:pPr/>
              <a:t>29/04/2012</a:t>
            </a:fld>
            <a:endParaRPr lang="es-ES"/>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4E67E67-1F4B-43CA-905D-0A8E17A6A576}" type="slidenum">
              <a:rPr lang="es-ES" smtClean="0"/>
              <a:pPr/>
              <a:t>‹Nº›</a:t>
            </a:fld>
            <a:endParaRPr lang="es-ES"/>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ES"/>
          </a:p>
        </p:txBody>
      </p:sp>
    </p:spTree>
  </p:cSld>
  <p:clrMapOvr>
    <a:masterClrMapping/>
  </p:clrMapOvr>
  <p:transition spd="slow" advClick="0" advTm="12000">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D5FD2AD7-6796-443E-8852-179F5E279F5F}" type="datetimeFigureOut">
              <a:rPr lang="es-ES" smtClean="0"/>
              <a:pPr/>
              <a:t>29/04/2012</a:t>
            </a:fld>
            <a:endParaRPr lang="es-ES"/>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4E67E67-1F4B-43CA-905D-0A8E17A6A576}" type="slidenum">
              <a:rPr lang="es-ES" smtClean="0"/>
              <a:pPr/>
              <a:t>‹Nº›</a:t>
            </a:fld>
            <a:endParaRPr lang="es-ES"/>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ES"/>
          </a:p>
        </p:txBody>
      </p:sp>
    </p:spTree>
  </p:cSld>
  <p:clrMapOvr>
    <a:overrideClrMapping bg1="dk1" tx1="lt1" bg2="dk2" tx2="lt2" accent1="accent1" accent2="accent2" accent3="accent3" accent4="accent4" accent5="accent5" accent6="accent6" hlink="hlink" folHlink="folHlink"/>
  </p:clrMapOvr>
  <p:transition spd="slow" advClick="0" advTm="12000">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F4E67E67-1F4B-43CA-905D-0A8E17A6A576}" type="slidenum">
              <a:rPr lang="es-ES" smtClean="0"/>
              <a:pPr/>
              <a:t>‹Nº›</a:t>
            </a:fld>
            <a:endParaRPr lang="es-ES"/>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advClick="0" advTm="12000">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advClick="0" advTm="12000">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D5FD2AD7-6796-443E-8852-179F5E279F5F}" type="datetimeFigureOut">
              <a:rPr lang="es-ES" smtClean="0"/>
              <a:pPr/>
              <a:t>29/04/2012</a:t>
            </a:fld>
            <a:endParaRPr lang="es-ES"/>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4E67E67-1F4B-43CA-905D-0A8E17A6A576}" type="slidenum">
              <a:rPr lang="es-ES" smtClean="0"/>
              <a:pPr/>
              <a:t>‹Nº›</a:t>
            </a:fld>
            <a:endParaRPr lang="es-ES"/>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ES"/>
          </a:p>
        </p:txBody>
      </p:sp>
    </p:spTree>
  </p:cSld>
  <p:clrMapOvr>
    <a:overrideClrMapping bg1="dk1" tx1="lt1" bg2="dk2" tx2="lt2" accent1="accent1" accent2="accent2" accent3="accent3" accent4="accent4" accent5="accent5" accent6="accent6" hlink="hlink" folHlink="folHlink"/>
  </p:clrMapOvr>
  <p:transition spd="slow" advClick="0" advTm="12000">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lvl1pPr>
              <a:defRPr/>
            </a:lvl1pPr>
          </a:lstStyle>
          <a:p>
            <a:fld id="{B13D38F5-3941-4B95-8A22-4BA63D0B311B}" type="datetimeFigureOut">
              <a:rPr lang="es-ES"/>
              <a:pPr/>
              <a:t>29/04/2012</a:t>
            </a:fld>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D6518398-7A1F-4213-B66F-EA184E63F045}" type="slidenum">
              <a:rPr lang="es-ES"/>
              <a:pPr/>
              <a:t>‹Nº›</a:t>
            </a:fld>
            <a:endParaRPr lang="es-ES"/>
          </a:p>
        </p:txBody>
      </p:sp>
    </p:spTree>
  </p:cSld>
  <p:clrMapOvr>
    <a:masterClrMapping/>
  </p:clrMapOvr>
  <p:transition spd="slow" advClick="0" advTm="12000">
    <p:newsfla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D5FD2AD7-6796-443E-8852-179F5E279F5F}" type="datetimeFigureOut">
              <a:rPr lang="es-ES" smtClean="0"/>
              <a:pPr/>
              <a:t>29/04/2012</a:t>
            </a:fld>
            <a:endParaRPr lang="es-ES"/>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4E67E67-1F4B-43CA-905D-0A8E17A6A576}" type="slidenum">
              <a:rPr lang="es-ES" smtClean="0"/>
              <a:pPr/>
              <a:t>‹Nº›</a:t>
            </a:fld>
            <a:endParaRPr lang="es-ES"/>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ES"/>
          </a:p>
        </p:txBody>
      </p:sp>
    </p:spTree>
  </p:cSld>
  <p:clrMapOvr>
    <a:masterClrMapping/>
  </p:clrMapOvr>
  <p:transition spd="slow" advClick="0" advTm="12000">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B5B3AC9-F0EB-4693-9B70-85E18B1718E7}" type="datetimeFigureOut">
              <a:rPr lang="es-ES"/>
              <a:pPr/>
              <a:t>29/04/2012</a:t>
            </a:fld>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BAA315BC-34FB-4897-B1AA-39BFDD492CBF}" type="slidenum">
              <a:rPr lang="es-ES"/>
              <a:pPr/>
              <a:t>‹Nº›</a:t>
            </a:fld>
            <a:endParaRPr lang="es-ES"/>
          </a:p>
        </p:txBody>
      </p:sp>
    </p:spTree>
  </p:cSld>
  <p:clrMapOvr>
    <a:masterClrMapping/>
  </p:clrMapOvr>
  <p:transition spd="slow" advClick="0" advTm="12000">
    <p:newsfla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F4E67E67-1F4B-43CA-905D-0A8E17A6A576}"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advClick="0" advTm="12000">
    <p:newsfla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s-ES"/>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Date Placeholder 5"/>
          <p:cNvSpPr>
            <a:spLocks noGrp="1"/>
          </p:cNvSpPr>
          <p:nvPr>
            <p:ph type="dt" sz="half" idx="10"/>
          </p:nvPr>
        </p:nvSpPr>
        <p:spPr>
          <a:xfrm>
            <a:off x="457200" y="6248400"/>
            <a:ext cx="2133600" cy="457200"/>
          </a:xfrm>
        </p:spPr>
        <p:txBody>
          <a:bodyPr/>
          <a:lstStyle>
            <a:lvl1pPr>
              <a:defRPr/>
            </a:lvl1pPr>
          </a:lstStyle>
          <a:p>
            <a:fld id="{A0A02FD1-1052-45EF-851F-C241EE407795}" type="datetimeFigureOut">
              <a:rPr lang="es-ES"/>
              <a:pPr/>
              <a:t>29/04/2012</a:t>
            </a:fld>
            <a:endParaRPr lang="es-E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s-E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51AF9AD9-B24E-44A1-9A23-7BF635B56CCC}" type="slidenum">
              <a:rPr lang="es-ES"/>
              <a:pPr/>
              <a:t>‹Nº›</a:t>
            </a:fld>
            <a:endParaRPr lang="es-ES"/>
          </a:p>
        </p:txBody>
      </p:sp>
    </p:spTree>
  </p:cSld>
  <p:clrMapOvr>
    <a:masterClrMapping/>
  </p:clrMapOvr>
  <p:transition spd="slow" advClick="0" advTm="12000">
    <p:newsfla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s-ES"/>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DE5E1DE8-6BEA-4E50-88D4-F7F270D75C9F}" type="datetimeFigureOut">
              <a:rPr lang="es-ES"/>
              <a:pPr/>
              <a:t>29/04/2012</a:t>
            </a:fld>
            <a:endParaRPr lang="es-E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8FF5A077-FC05-4748-87B2-171C2C660B9B}" type="slidenum">
              <a:rPr lang="es-ES"/>
              <a:pPr/>
              <a:t>‹Nº›</a:t>
            </a:fld>
            <a:endParaRPr lang="es-ES"/>
          </a:p>
        </p:txBody>
      </p:sp>
    </p:spTree>
  </p:cSld>
  <p:clrMapOvr>
    <a:masterClrMapping/>
  </p:clrMapOvr>
  <p:transition spd="slow" advClick="0" advTm="12000">
    <p:newsfla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D5FD2AD7-6796-443E-8852-179F5E279F5F}" type="datetimeFigureOut">
              <a:rPr lang="es-ES" smtClean="0"/>
              <a:pPr/>
              <a:t>29/04/2012</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ransition spd="slow" advClick="0" advTm="12000">
    <p:newsfla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advClick="0" advTm="12000">
    <p:newsfla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slow" advClick="0" advTm="12000">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p:txBody>
          <a:bodyPr/>
          <a:lstStyle>
            <a:lvl1pPr>
              <a:defRPr/>
            </a:lvl1pPr>
          </a:lstStyle>
          <a:p>
            <a:fld id="{7714A6E0-6E52-4E23-AC88-36C6634BDDF7}" type="datetimeFigureOut">
              <a:rPr lang="es-ES"/>
              <a:pPr/>
              <a:t>29/04/2012</a:t>
            </a:fld>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C4BB584C-AD3E-4B09-848D-7651DBC7F8F2}" type="slidenum">
              <a:rPr lang="es-ES"/>
              <a:pPr/>
              <a:t>‹Nº›</a:t>
            </a:fld>
            <a:endParaRPr lang="es-ES"/>
          </a:p>
        </p:txBody>
      </p:sp>
    </p:spTree>
  </p:cSld>
  <p:clrMapOvr>
    <a:masterClrMapping/>
  </p:clrMapOvr>
  <p:transition spd="slow" advClick="0" advTm="12000">
    <p:newsfla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transition spd="slow" advClick="0" advTm="12000">
    <p:newsfla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slow" advClick="0" advTm="12000">
    <p:newsfla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D5FD2AD7-6796-443E-8852-179F5E279F5F}" type="datetimeFigureOut">
              <a:rPr lang="es-ES" smtClean="0"/>
              <a:pPr/>
              <a:t>29/04/2012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transition spd="slow" advClick="0" advTm="12000">
    <p:newsfla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D5FD2AD7-6796-443E-8852-179F5E279F5F}" type="datetimeFigureOut">
              <a:rPr lang="es-ES" smtClean="0"/>
              <a:pPr/>
              <a:t>29/04/2012</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F4E67E67-1F4B-43CA-905D-0A8E17A6A576}"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advClick="0" advTm="12000">
    <p:newsfla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s-ES"/>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DE5E1DE8-6BEA-4E50-88D4-F7F270D75C9F}" type="datetimeFigureOut">
              <a:rPr lang="es-ES"/>
              <a:pPr/>
              <a:t>29/04/2012</a:t>
            </a:fld>
            <a:endParaRPr lang="es-E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8FF5A077-FC05-4748-87B2-171C2C660B9B}" type="slidenum">
              <a:rPr lang="es-ES"/>
              <a:pPr/>
              <a:t>‹Nº›</a:t>
            </a:fld>
            <a:endParaRPr lang="es-ES"/>
          </a:p>
        </p:txBody>
      </p:sp>
    </p:spTree>
  </p:cSld>
  <p:clrMapOvr>
    <a:masterClrMapping/>
  </p:clrMapOvr>
  <p:transition spd="slow" advClick="0" advTm="12000">
    <p:newsfla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17" name="16 Marcador de pie de página"/>
          <p:cNvSpPr>
            <a:spLocks noGrp="1"/>
          </p:cNvSpPr>
          <p:nvPr>
            <p:ph type="ftr" sz="quarter" idx="11"/>
          </p:nvPr>
        </p:nvSpPr>
        <p:spPr/>
        <p:txBody>
          <a:bodyPr/>
          <a:lstStyle/>
          <a:p>
            <a:endParaRPr lang="es-ES"/>
          </a:p>
        </p:txBody>
      </p:sp>
      <p:sp>
        <p:nvSpPr>
          <p:cNvPr id="29" name="28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transition spd="slow" advClick="0" advTm="12000">
    <p:newsfla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p:cNvSpPr>
            <a:spLocks noGrp="1"/>
          </p:cNvSpPr>
          <p:nvPr>
            <p:ph type="dt" sz="half" idx="10"/>
          </p:nvPr>
        </p:nvSpPr>
        <p:spPr/>
        <p:txBody>
          <a:bodyPr/>
          <a:lstStyle>
            <a:lvl1pPr>
              <a:defRPr/>
            </a:lvl1pPr>
          </a:lstStyle>
          <a:p>
            <a:fld id="{EA12BD34-0C53-4624-8E1F-A5B69B3777F0}" type="datetimeFigureOut">
              <a:rPr lang="es-ES"/>
              <a:pPr/>
              <a:t>29/04/2012</a:t>
            </a:fld>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52E147E3-BD28-4892-96B0-9DD79DC3E610}" type="slidenum">
              <a:rPr lang="es-ES"/>
              <a:pPr/>
              <a:t>‹Nº›</a:t>
            </a:fld>
            <a:endParaRPr lang="es-ES"/>
          </a:p>
        </p:txBody>
      </p:sp>
    </p:spTree>
  </p:cSld>
  <p:clrMapOvr>
    <a:masterClrMapping/>
  </p:clrMapOvr>
  <p:transition spd="slow" advClick="0" advTm="12000">
    <p:newsfla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7924800" y="6416675"/>
            <a:ext cx="762000" cy="365125"/>
          </a:xfrm>
        </p:spPr>
        <p:txBody>
          <a:bodyPr/>
          <a:lstStyle/>
          <a:p>
            <a:fld id="{F4E67E67-1F4B-43CA-905D-0A8E17A6A576}"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transition spd="slow" advClick="0" advTm="12000">
    <p:newsfla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s-ES"/>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Date Placeholder 5"/>
          <p:cNvSpPr>
            <a:spLocks noGrp="1"/>
          </p:cNvSpPr>
          <p:nvPr>
            <p:ph type="dt" sz="half" idx="10"/>
          </p:nvPr>
        </p:nvSpPr>
        <p:spPr>
          <a:xfrm>
            <a:off x="457200" y="6248400"/>
            <a:ext cx="2133600" cy="457200"/>
          </a:xfrm>
        </p:spPr>
        <p:txBody>
          <a:bodyPr/>
          <a:lstStyle>
            <a:lvl1pPr>
              <a:defRPr/>
            </a:lvl1pPr>
          </a:lstStyle>
          <a:p>
            <a:fld id="{84322248-BFA4-468C-8C2F-A8664DF8B650}" type="datetimeFigureOut">
              <a:rPr lang="es-ES"/>
              <a:pPr/>
              <a:t>29/04/2012</a:t>
            </a:fld>
            <a:endParaRPr lang="es-E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s-E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F2AEE54E-81BB-4A4A-A5D3-3709C6EEAD9F}" type="slidenum">
              <a:rPr lang="es-ES"/>
              <a:pPr/>
              <a:t>‹Nº›</a:t>
            </a:fld>
            <a:endParaRPr lang="es-ES"/>
          </a:p>
        </p:txBody>
      </p:sp>
    </p:spTree>
  </p:cSld>
  <p:clrMapOvr>
    <a:masterClrMapping/>
  </p:clrMapOvr>
  <p:transition spd="slow" advClick="0" advTm="12000">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Date Placeholder 2"/>
          <p:cNvSpPr>
            <a:spLocks noGrp="1"/>
          </p:cNvSpPr>
          <p:nvPr>
            <p:ph type="dt" sz="half" idx="10"/>
          </p:nvPr>
        </p:nvSpPr>
        <p:spPr/>
        <p:txBody>
          <a:bodyPr/>
          <a:lstStyle>
            <a:lvl1pPr>
              <a:defRPr/>
            </a:lvl1pPr>
          </a:lstStyle>
          <a:p>
            <a:fld id="{56F12553-7679-46D6-9F6D-1AEB71438BB2}" type="datetimeFigureOut">
              <a:rPr lang="es-ES"/>
              <a:pPr/>
              <a:t>29/04/2012</a:t>
            </a:fld>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34A9E80F-C41A-46AA-BE69-ACAB9B58D061}" type="slidenum">
              <a:rPr lang="es-ES"/>
              <a:pPr/>
              <a:t>‹Nº›</a:t>
            </a:fld>
            <a:endParaRPr lang="es-ES"/>
          </a:p>
        </p:txBody>
      </p:sp>
    </p:spTree>
  </p:cSld>
  <p:clrMapOvr>
    <a:masterClrMapping/>
  </p:clrMapOvr>
  <p:transition spd="slow" advClick="0" advTm="12000">
    <p:newsflash/>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17" name="16 Marcador de pie de página"/>
          <p:cNvSpPr>
            <a:spLocks noGrp="1"/>
          </p:cNvSpPr>
          <p:nvPr>
            <p:ph type="ftr" sz="quarter" idx="11"/>
          </p:nvPr>
        </p:nvSpPr>
        <p:spPr/>
        <p:txBody>
          <a:bodyPr/>
          <a:lstStyle>
            <a:extLst/>
          </a:lstStyle>
          <a:p>
            <a:endParaRPr lang="es-ES"/>
          </a:p>
        </p:txBody>
      </p:sp>
      <p:sp>
        <p:nvSpPr>
          <p:cNvPr id="29" name="28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advClick="0" advTm="12000">
    <p:newsfla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advClick="0" advTm="12000">
    <p:newsflash/>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advClick="0" advTm="12000">
    <p:newsflash/>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D5FD2AD7-6796-443E-8852-179F5E279F5F}" type="datetimeFigureOut">
              <a:rPr lang="es-ES" smtClean="0"/>
              <a:pPr/>
              <a:t>29/04/2012</a:t>
            </a:fld>
            <a:endParaRPr lang="es-ES"/>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S"/>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AD3918B-8FFD-4069-AF08-4F436502C581}" type="datetimeFigureOut">
              <a:rPr lang="es-ES"/>
              <a:pPr/>
              <a:t>29/04/2012</a:t>
            </a:fld>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CA33F89F-278D-4DEC-B22A-3BA95A27DF31}" type="slidenum">
              <a:rPr lang="es-ES"/>
              <a:pPr/>
              <a:t>‹Nº›</a:t>
            </a:fld>
            <a:endParaRPr lang="es-ES"/>
          </a:p>
        </p:txBody>
      </p:sp>
    </p:spTree>
  </p:cSld>
  <p:clrMapOvr>
    <a:masterClrMapping/>
  </p:clrMapOvr>
  <p:transition spd="slow" advClick="0" advTm="12000">
    <p:newsflash/>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s-ES"/>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DE5E1DE8-6BEA-4E50-88D4-F7F270D75C9F}" type="datetimeFigureOut">
              <a:rPr lang="es-ES"/>
              <a:pPr/>
              <a:t>29/04/2012</a:t>
            </a:fld>
            <a:endParaRPr lang="es-E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8FF5A077-FC05-4748-87B2-171C2C660B9B}" type="slidenum">
              <a:rPr lang="es-ES"/>
              <a:pPr/>
              <a:t>‹Nº›</a:t>
            </a:fld>
            <a:endParaRPr lang="es-ES"/>
          </a:p>
        </p:txBody>
      </p:sp>
    </p:spTree>
  </p:cSld>
  <p:clrMapOvr>
    <a:masterClrMapping/>
  </p:clrMapOvr>
  <p:transition spd="slow" advClick="0" advTm="12000">
    <p:newsflash/>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16" name="15 Marcador de número de diapositiva"/>
          <p:cNvSpPr>
            <a:spLocks noGrp="1"/>
          </p:cNvSpPr>
          <p:nvPr>
            <p:ph type="sldNum" sz="quarter" idx="11"/>
          </p:nvPr>
        </p:nvSpPr>
        <p:spPr/>
        <p:txBody>
          <a:bodyPr/>
          <a:lstStyle/>
          <a:p>
            <a:fld id="{F4E67E67-1F4B-43CA-905D-0A8E17A6A576}" type="slidenum">
              <a:rPr lang="es-ES" smtClean="0"/>
              <a:pPr/>
              <a:t>‹Nº›</a:t>
            </a:fld>
            <a:endParaRPr lang="es-ES"/>
          </a:p>
        </p:txBody>
      </p:sp>
      <p:sp>
        <p:nvSpPr>
          <p:cNvPr id="17" name="16 Marcador de pie de página"/>
          <p:cNvSpPr>
            <a:spLocks noGrp="1"/>
          </p:cNvSpPr>
          <p:nvPr>
            <p:ph type="ftr" sz="quarter" idx="12"/>
          </p:nvPr>
        </p:nvSpPr>
        <p:spPr/>
        <p:txBody>
          <a:bodyPr/>
          <a:lstStyle/>
          <a:p>
            <a:endParaRPr lang="es-ES"/>
          </a:p>
        </p:txBody>
      </p:sp>
    </p:spTree>
  </p:cSld>
  <p:clrMapOvr>
    <a:masterClrMapping/>
  </p:clrMapOvr>
  <p:transition spd="slow" advClick="0" advTm="12000">
    <p:newsflash/>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D5FD2AD7-6796-443E-8852-179F5E279F5F}" type="datetimeFigureOut">
              <a:rPr lang="es-ES" smtClean="0"/>
              <a:pPr/>
              <a:t>29/04/2012</a:t>
            </a:fld>
            <a:endParaRPr lang="es-ES"/>
          </a:p>
        </p:txBody>
      </p:sp>
      <p:sp>
        <p:nvSpPr>
          <p:cNvPr id="15" name="14 Marcador de número de diapositiva"/>
          <p:cNvSpPr>
            <a:spLocks noGrp="1"/>
          </p:cNvSpPr>
          <p:nvPr>
            <p:ph type="sldNum" sz="quarter" idx="15"/>
          </p:nvPr>
        </p:nvSpPr>
        <p:spPr/>
        <p:txBody>
          <a:bodyPr/>
          <a:lstStyle>
            <a:lvl1pPr algn="ctr">
              <a:defRPr/>
            </a:lvl1pPr>
          </a:lstStyle>
          <a:p>
            <a:fld id="{F4E67E67-1F4B-43CA-905D-0A8E17A6A576}" type="slidenum">
              <a:rPr lang="es-ES" smtClean="0"/>
              <a:pPr/>
              <a:t>‹Nº›</a:t>
            </a:fld>
            <a:endParaRPr lang="es-ES"/>
          </a:p>
        </p:txBody>
      </p:sp>
      <p:sp>
        <p:nvSpPr>
          <p:cNvPr id="16" name="15 Marcador de pie de página"/>
          <p:cNvSpPr>
            <a:spLocks noGrp="1"/>
          </p:cNvSpPr>
          <p:nvPr>
            <p:ph type="ftr" sz="quarter" idx="16"/>
          </p:nvPr>
        </p:nvSpPr>
        <p:spPr/>
        <p:txBody>
          <a:bodyPr/>
          <a:lstStyle/>
          <a:p>
            <a:endParaRPr lang="es-ES"/>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transition spd="slow" advClick="0" advTm="12000">
    <p:newsflash/>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12000">
    <p:newsflash/>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slow" advClick="0" advTm="12000">
    <p:newsflash/>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
        <p:nvSpPr>
          <p:cNvPr id="8" name="7 Marcador de pie de página"/>
          <p:cNvSpPr>
            <a:spLocks noGrp="1"/>
          </p:cNvSpPr>
          <p:nvPr>
            <p:ph type="ftr" sz="quarter" idx="11"/>
          </p:nvPr>
        </p:nvSpPr>
        <p:spPr/>
        <p:txBody>
          <a:bodyPr/>
          <a:lstStyle/>
          <a:p>
            <a:endParaRPr lang="es-ES"/>
          </a:p>
        </p:txBody>
      </p:sp>
      <p:sp>
        <p:nvSpPr>
          <p:cNvPr id="7" name="6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12000">
    <p:newsflash/>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transition spd="slow" advClick="0" advTm="12000">
    <p:newsflash/>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D5FD2AD7-6796-443E-8852-179F5E279F5F}" type="datetimeFigureOut">
              <a:rPr lang="es-ES" smtClean="0"/>
              <a:pPr/>
              <a:t>29/04/2012</a:t>
            </a:fld>
            <a:endParaRPr lang="es-ES"/>
          </a:p>
        </p:txBody>
      </p:sp>
      <p:sp>
        <p:nvSpPr>
          <p:cNvPr id="9" name="8 Marcador de número de diapositiva"/>
          <p:cNvSpPr>
            <a:spLocks noGrp="1"/>
          </p:cNvSpPr>
          <p:nvPr>
            <p:ph type="sldNum" sz="quarter" idx="15"/>
          </p:nvPr>
        </p:nvSpPr>
        <p:spPr/>
        <p:txBody>
          <a:bodyPr/>
          <a:lstStyle/>
          <a:p>
            <a:fld id="{F4E67E67-1F4B-43CA-905D-0A8E17A6A576}" type="slidenum">
              <a:rPr lang="es-ES" smtClean="0"/>
              <a:pPr/>
              <a:t>‹Nº›</a:t>
            </a:fld>
            <a:endParaRPr lang="es-ES"/>
          </a:p>
        </p:txBody>
      </p:sp>
      <p:sp>
        <p:nvSpPr>
          <p:cNvPr id="10" name="9 Marcador de pie de página"/>
          <p:cNvSpPr>
            <a:spLocks noGrp="1"/>
          </p:cNvSpPr>
          <p:nvPr>
            <p:ph type="ftr" sz="quarter" idx="16"/>
          </p:nvPr>
        </p:nvSpPr>
        <p:spPr/>
        <p:txBody>
          <a:bodyPr/>
          <a:lstStyle/>
          <a:p>
            <a:endParaRPr lang="es-ES"/>
          </a:p>
        </p:txBody>
      </p:sp>
    </p:spTree>
  </p:cSld>
  <p:clrMapOvr>
    <a:masterClrMapping/>
  </p:clrMapOvr>
  <p:transition spd="slow" advClick="0" advTm="12000">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BD6647C-3319-40A0-AB5D-13D507CB893A}" type="datetimeFigureOut">
              <a:rPr lang="es-ES"/>
              <a:pPr/>
              <a:t>29/04/2012</a:t>
            </a:fld>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045087A8-C881-46D6-8870-631230E4EAF4}" type="slidenum">
              <a:rPr lang="es-ES"/>
              <a:pPr/>
              <a:t>‹Nº›</a:t>
            </a:fld>
            <a:endParaRPr lang="es-ES"/>
          </a:p>
        </p:txBody>
      </p:sp>
    </p:spTree>
  </p:cSld>
  <p:clrMapOvr>
    <a:masterClrMapping/>
  </p:clrMapOvr>
  <p:transition spd="slow" advClick="0" advTm="12000">
    <p:newsflash/>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9" name="8 Marcador de número de diapositiva"/>
          <p:cNvSpPr>
            <a:spLocks noGrp="1"/>
          </p:cNvSpPr>
          <p:nvPr>
            <p:ph type="sldNum" sz="quarter" idx="11"/>
          </p:nvPr>
        </p:nvSpPr>
        <p:spPr/>
        <p:txBody>
          <a:bodyPr/>
          <a:lstStyle/>
          <a:p>
            <a:fld id="{F4E67E67-1F4B-43CA-905D-0A8E17A6A576}" type="slidenum">
              <a:rPr lang="es-ES" smtClean="0"/>
              <a:pPr/>
              <a:t>‹Nº›</a:t>
            </a:fld>
            <a:endParaRPr lang="es-ES"/>
          </a:p>
        </p:txBody>
      </p:sp>
      <p:sp>
        <p:nvSpPr>
          <p:cNvPr id="10" name="9 Marcador de pie de página"/>
          <p:cNvSpPr>
            <a:spLocks noGrp="1"/>
          </p:cNvSpPr>
          <p:nvPr>
            <p:ph type="ftr" sz="quarter" idx="12"/>
          </p:nvPr>
        </p:nvSpPr>
        <p:spPr/>
        <p:txBody>
          <a:bodyPr/>
          <a:lstStyle/>
          <a:p>
            <a:endParaRPr lang="es-ES"/>
          </a:p>
        </p:txBody>
      </p:sp>
    </p:spTree>
  </p:cSld>
  <p:clrMapOvr>
    <a:masterClrMapping/>
  </p:clrMapOvr>
  <p:transition spd="slow" advClick="0" advTm="12000">
    <p:newsflash/>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s-ES"/>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Date Placeholder 5"/>
          <p:cNvSpPr>
            <a:spLocks noGrp="1"/>
          </p:cNvSpPr>
          <p:nvPr>
            <p:ph type="dt" sz="half" idx="10"/>
          </p:nvPr>
        </p:nvSpPr>
        <p:spPr>
          <a:xfrm>
            <a:off x="457200" y="6248400"/>
            <a:ext cx="2133600" cy="457200"/>
          </a:xfrm>
        </p:spPr>
        <p:txBody>
          <a:bodyPr/>
          <a:lstStyle>
            <a:lvl1pPr>
              <a:defRPr/>
            </a:lvl1pPr>
          </a:lstStyle>
          <a:p>
            <a:fld id="{84322248-BFA4-468C-8C2F-A8664DF8B650}" type="datetimeFigureOut">
              <a:rPr lang="es-ES"/>
              <a:pPr/>
              <a:t>29/04/2012</a:t>
            </a:fld>
            <a:endParaRPr lang="es-E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s-E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F2AEE54E-81BB-4A4A-A5D3-3709C6EEAD9F}" type="slidenum">
              <a:rPr lang="es-ES"/>
              <a:pPr/>
              <a:t>‹Nº›</a:t>
            </a:fld>
            <a:endParaRPr lang="es-ES"/>
          </a:p>
        </p:txBody>
      </p:sp>
    </p:spTree>
  </p:cSld>
  <p:clrMapOvr>
    <a:masterClrMapping/>
  </p:clrMapOvr>
  <p:transition spd="slow" advClick="0" advTm="12000">
    <p:newsflash/>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s-ES"/>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DE5E1DE8-6BEA-4E50-88D4-F7F270D75C9F}" type="datetimeFigureOut">
              <a:rPr lang="es-ES"/>
              <a:pPr/>
              <a:t>29/04/2012</a:t>
            </a:fld>
            <a:endParaRPr lang="es-E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8FF5A077-FC05-4748-87B2-171C2C660B9B}" type="slidenum">
              <a:rPr lang="es-ES"/>
              <a:pPr/>
              <a:t>‹Nº›</a:t>
            </a:fld>
            <a:endParaRPr lang="es-ES"/>
          </a:p>
        </p:txBody>
      </p:sp>
    </p:spTree>
  </p:cSld>
  <p:clrMapOvr>
    <a:masterClrMapping/>
  </p:clrMapOvr>
  <p:transition spd="slow" advClick="0" advTm="12000">
    <p:newsflash/>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16" name="15 Marcador de número de diapositiva"/>
          <p:cNvSpPr>
            <a:spLocks noGrp="1"/>
          </p:cNvSpPr>
          <p:nvPr>
            <p:ph type="sldNum" sz="quarter" idx="11"/>
          </p:nvPr>
        </p:nvSpPr>
        <p:spPr/>
        <p:txBody>
          <a:bodyPr/>
          <a:lstStyle/>
          <a:p>
            <a:fld id="{F4E67E67-1F4B-43CA-905D-0A8E17A6A576}" type="slidenum">
              <a:rPr lang="es-ES" smtClean="0"/>
              <a:pPr/>
              <a:t>‹Nº›</a:t>
            </a:fld>
            <a:endParaRPr lang="es-ES"/>
          </a:p>
        </p:txBody>
      </p:sp>
      <p:sp>
        <p:nvSpPr>
          <p:cNvPr id="17" name="16 Marcador de pie de página"/>
          <p:cNvSpPr>
            <a:spLocks noGrp="1"/>
          </p:cNvSpPr>
          <p:nvPr>
            <p:ph type="ftr" sz="quarter" idx="12"/>
          </p:nvPr>
        </p:nvSpPr>
        <p:spPr/>
        <p:txBody>
          <a:bodyPr/>
          <a:lstStyle/>
          <a:p>
            <a:endParaRPr lang="es-ES"/>
          </a:p>
        </p:txBody>
      </p:sp>
    </p:spTree>
  </p:cSld>
  <p:clrMapOvr>
    <a:masterClrMapping/>
  </p:clrMapOvr>
  <p:transition spd="slow" advClick="0" advTm="12000">
    <p:newsflash/>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D5FD2AD7-6796-443E-8852-179F5E279F5F}" type="datetimeFigureOut">
              <a:rPr lang="es-ES" smtClean="0"/>
              <a:pPr/>
              <a:t>29/04/2012</a:t>
            </a:fld>
            <a:endParaRPr lang="es-ES"/>
          </a:p>
        </p:txBody>
      </p:sp>
      <p:sp>
        <p:nvSpPr>
          <p:cNvPr id="15" name="14 Marcador de número de diapositiva"/>
          <p:cNvSpPr>
            <a:spLocks noGrp="1"/>
          </p:cNvSpPr>
          <p:nvPr>
            <p:ph type="sldNum" sz="quarter" idx="15"/>
          </p:nvPr>
        </p:nvSpPr>
        <p:spPr/>
        <p:txBody>
          <a:bodyPr/>
          <a:lstStyle>
            <a:lvl1pPr algn="ctr">
              <a:defRPr/>
            </a:lvl1pPr>
          </a:lstStyle>
          <a:p>
            <a:fld id="{F4E67E67-1F4B-43CA-905D-0A8E17A6A576}" type="slidenum">
              <a:rPr lang="es-ES" smtClean="0"/>
              <a:pPr/>
              <a:t>‹Nº›</a:t>
            </a:fld>
            <a:endParaRPr lang="es-ES"/>
          </a:p>
        </p:txBody>
      </p:sp>
      <p:sp>
        <p:nvSpPr>
          <p:cNvPr id="16" name="15 Marcador de pie de página"/>
          <p:cNvSpPr>
            <a:spLocks noGrp="1"/>
          </p:cNvSpPr>
          <p:nvPr>
            <p:ph type="ftr" sz="quarter" idx="16"/>
          </p:nvPr>
        </p:nvSpPr>
        <p:spPr/>
        <p:txBody>
          <a:bodyPr/>
          <a:lstStyle/>
          <a:p>
            <a:endParaRPr lang="es-ES"/>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transition spd="slow" advClick="0" advTm="12000">
    <p:newsflash/>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12000">
    <p:newsflash/>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slow" advClick="0" advTm="12000">
    <p:newsflash/>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
        <p:nvSpPr>
          <p:cNvPr id="8" name="7 Marcador de pie de página"/>
          <p:cNvSpPr>
            <a:spLocks noGrp="1"/>
          </p:cNvSpPr>
          <p:nvPr>
            <p:ph type="ftr" sz="quarter" idx="11"/>
          </p:nvPr>
        </p:nvSpPr>
        <p:spPr/>
        <p:txBody>
          <a:bodyPr/>
          <a:lstStyle/>
          <a:p>
            <a:endParaRPr lang="es-ES"/>
          </a:p>
        </p:txBody>
      </p:sp>
      <p:sp>
        <p:nvSpPr>
          <p:cNvPr id="7" name="6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12000">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072DF53-F8BE-4DB3-887C-EF7E785E588A}" type="datetimeFigureOut">
              <a:rPr lang="es-ES"/>
              <a:pPr/>
              <a:t>29/04/2012</a:t>
            </a:fld>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0C353844-AD64-473F-ABC9-46DCC8C8381E}" type="slidenum">
              <a:rPr lang="es-ES"/>
              <a:pPr/>
              <a:t>‹Nº›</a:t>
            </a:fld>
            <a:endParaRPr lang="es-ES"/>
          </a:p>
        </p:txBody>
      </p:sp>
    </p:spTree>
  </p:cSld>
  <p:clrMapOvr>
    <a:masterClrMapping/>
  </p:clrMapOvr>
  <p:transition spd="slow" advClick="0" advTm="12000">
    <p:newsflash/>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transition spd="slow" advClick="0" advTm="12000">
    <p:newsflash/>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D5FD2AD7-6796-443E-8852-179F5E279F5F}" type="datetimeFigureOut">
              <a:rPr lang="es-ES" smtClean="0"/>
              <a:pPr/>
              <a:t>29/04/2012</a:t>
            </a:fld>
            <a:endParaRPr lang="es-ES"/>
          </a:p>
        </p:txBody>
      </p:sp>
      <p:sp>
        <p:nvSpPr>
          <p:cNvPr id="9" name="8 Marcador de número de diapositiva"/>
          <p:cNvSpPr>
            <a:spLocks noGrp="1"/>
          </p:cNvSpPr>
          <p:nvPr>
            <p:ph type="sldNum" sz="quarter" idx="15"/>
          </p:nvPr>
        </p:nvSpPr>
        <p:spPr/>
        <p:txBody>
          <a:bodyPr/>
          <a:lstStyle/>
          <a:p>
            <a:fld id="{F4E67E67-1F4B-43CA-905D-0A8E17A6A576}" type="slidenum">
              <a:rPr lang="es-ES" smtClean="0"/>
              <a:pPr/>
              <a:t>‹Nº›</a:t>
            </a:fld>
            <a:endParaRPr lang="es-ES"/>
          </a:p>
        </p:txBody>
      </p:sp>
      <p:sp>
        <p:nvSpPr>
          <p:cNvPr id="10" name="9 Marcador de pie de página"/>
          <p:cNvSpPr>
            <a:spLocks noGrp="1"/>
          </p:cNvSpPr>
          <p:nvPr>
            <p:ph type="ftr" sz="quarter" idx="16"/>
          </p:nvPr>
        </p:nvSpPr>
        <p:spPr/>
        <p:txBody>
          <a:bodyPr/>
          <a:lstStyle/>
          <a:p>
            <a:endParaRPr lang="es-ES"/>
          </a:p>
        </p:txBody>
      </p:sp>
    </p:spTree>
  </p:cSld>
  <p:clrMapOvr>
    <a:masterClrMapping/>
  </p:clrMapOvr>
  <p:transition spd="slow" advClick="0" advTm="12000">
    <p:newsflash/>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9" name="8 Marcador de número de diapositiva"/>
          <p:cNvSpPr>
            <a:spLocks noGrp="1"/>
          </p:cNvSpPr>
          <p:nvPr>
            <p:ph type="sldNum" sz="quarter" idx="11"/>
          </p:nvPr>
        </p:nvSpPr>
        <p:spPr/>
        <p:txBody>
          <a:bodyPr/>
          <a:lstStyle/>
          <a:p>
            <a:fld id="{F4E67E67-1F4B-43CA-905D-0A8E17A6A576}" type="slidenum">
              <a:rPr lang="es-ES" smtClean="0"/>
              <a:pPr/>
              <a:t>‹Nº›</a:t>
            </a:fld>
            <a:endParaRPr lang="es-ES"/>
          </a:p>
        </p:txBody>
      </p:sp>
      <p:sp>
        <p:nvSpPr>
          <p:cNvPr id="10" name="9 Marcador de pie de página"/>
          <p:cNvSpPr>
            <a:spLocks noGrp="1"/>
          </p:cNvSpPr>
          <p:nvPr>
            <p:ph type="ftr" sz="quarter" idx="12"/>
          </p:nvPr>
        </p:nvSpPr>
        <p:spPr/>
        <p:txBody>
          <a:bodyPr/>
          <a:lstStyle/>
          <a:p>
            <a:endParaRPr lang="es-ES"/>
          </a:p>
        </p:txBody>
      </p:sp>
    </p:spTree>
  </p:cSld>
  <p:clrMapOvr>
    <a:masterClrMapping/>
  </p:clrMapOvr>
  <p:transition spd="slow" advClick="0" advTm="12000">
    <p:newsflash/>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s-ES"/>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DE5E1DE8-6BEA-4E50-88D4-F7F270D75C9F}" type="datetimeFigureOut">
              <a:rPr lang="es-ES"/>
              <a:pPr/>
              <a:t>29/04/2012</a:t>
            </a:fld>
            <a:endParaRPr lang="es-E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8FF5A077-FC05-4748-87B2-171C2C660B9B}" type="slidenum">
              <a:rPr lang="es-ES"/>
              <a:pPr/>
              <a:t>‹Nº›</a:t>
            </a:fld>
            <a:endParaRPr lang="es-ES"/>
          </a:p>
        </p:txBody>
      </p:sp>
    </p:spTree>
  </p:cSld>
  <p:clrMapOvr>
    <a:masterClrMapping/>
  </p:clrMapOvr>
  <p:transition spd="slow" advClick="0" advTm="12000">
    <p:newsflash/>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E67E67-1F4B-43CA-905D-0A8E17A6A576}" type="slidenum">
              <a:rPr lang="es-ES" smtClean="0"/>
              <a:pPr/>
              <a:t>‹Nº›</a:t>
            </a:fld>
            <a:endParaRPr lang="es-ES"/>
          </a:p>
        </p:txBody>
      </p:sp>
    </p:spTree>
  </p:cSld>
  <p:clrMapOvr>
    <a:masterClrMapping/>
  </p:clrMapOvr>
  <p:transition spd="slow" advClick="0" advTm="12000">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4082" name="Group 2"/>
          <p:cNvGrpSpPr>
            <a:grpSpLocks/>
          </p:cNvGrpSpPr>
          <p:nvPr/>
        </p:nvGrpSpPr>
        <p:grpSpPr bwMode="auto">
          <a:xfrm>
            <a:off x="6303963" y="0"/>
            <a:ext cx="2840037" cy="3254375"/>
            <a:chOff x="3115" y="0"/>
            <a:chExt cx="2170" cy="2486"/>
          </a:xfrm>
        </p:grpSpPr>
        <p:grpSp>
          <p:nvGrpSpPr>
            <p:cNvPr id="174083" name="Group 3"/>
            <p:cNvGrpSpPr>
              <a:grpSpLocks/>
            </p:cNvGrpSpPr>
            <p:nvPr/>
          </p:nvGrpSpPr>
          <p:grpSpPr bwMode="auto">
            <a:xfrm>
              <a:off x="4080" y="1910"/>
              <a:ext cx="768" cy="576"/>
              <a:chOff x="0" y="0"/>
              <a:chExt cx="768" cy="576"/>
            </a:xfrm>
          </p:grpSpPr>
          <p:sp>
            <p:nvSpPr>
              <p:cNvPr id="174084"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s-ES"/>
              </a:p>
            </p:txBody>
          </p:sp>
          <p:sp>
            <p:nvSpPr>
              <p:cNvPr id="174085"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s-ES"/>
              </a:p>
            </p:txBody>
          </p:sp>
        </p:grpSp>
        <p:grpSp>
          <p:nvGrpSpPr>
            <p:cNvPr id="174086" name="Group 6"/>
            <p:cNvGrpSpPr>
              <a:grpSpLocks/>
            </p:cNvGrpSpPr>
            <p:nvPr/>
          </p:nvGrpSpPr>
          <p:grpSpPr bwMode="auto">
            <a:xfrm>
              <a:off x="4257" y="1103"/>
              <a:ext cx="768" cy="576"/>
              <a:chOff x="0" y="0"/>
              <a:chExt cx="768" cy="576"/>
            </a:xfrm>
          </p:grpSpPr>
          <p:sp>
            <p:nvSpPr>
              <p:cNvPr id="174087"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s-ES"/>
              </a:p>
            </p:txBody>
          </p:sp>
          <p:sp>
            <p:nvSpPr>
              <p:cNvPr id="174088"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s-ES"/>
              </a:p>
            </p:txBody>
          </p:sp>
        </p:grpSp>
        <p:grpSp>
          <p:nvGrpSpPr>
            <p:cNvPr id="174089" name="Group 9"/>
            <p:cNvGrpSpPr>
              <a:grpSpLocks/>
            </p:cNvGrpSpPr>
            <p:nvPr/>
          </p:nvGrpSpPr>
          <p:grpSpPr bwMode="auto">
            <a:xfrm>
              <a:off x="3134" y="0"/>
              <a:ext cx="768" cy="576"/>
              <a:chOff x="0" y="0"/>
              <a:chExt cx="768" cy="576"/>
            </a:xfrm>
          </p:grpSpPr>
          <p:sp>
            <p:nvSpPr>
              <p:cNvPr id="17409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s-ES"/>
              </a:p>
            </p:txBody>
          </p:sp>
          <p:sp>
            <p:nvSpPr>
              <p:cNvPr id="174091"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s-ES"/>
              </a:p>
            </p:txBody>
          </p:sp>
        </p:grpSp>
        <p:grpSp>
          <p:nvGrpSpPr>
            <p:cNvPr id="174092" name="Group 12"/>
            <p:cNvGrpSpPr>
              <a:grpSpLocks/>
            </p:cNvGrpSpPr>
            <p:nvPr/>
          </p:nvGrpSpPr>
          <p:grpSpPr bwMode="auto">
            <a:xfrm>
              <a:off x="3115" y="0"/>
              <a:ext cx="2170" cy="1702"/>
              <a:chOff x="3115" y="0"/>
              <a:chExt cx="2170" cy="1702"/>
            </a:xfrm>
          </p:grpSpPr>
          <p:grpSp>
            <p:nvGrpSpPr>
              <p:cNvPr id="174093" name="Group 13"/>
              <p:cNvGrpSpPr>
                <a:grpSpLocks/>
              </p:cNvGrpSpPr>
              <p:nvPr/>
            </p:nvGrpSpPr>
            <p:grpSpPr bwMode="auto">
              <a:xfrm>
                <a:off x="3640" y="308"/>
                <a:ext cx="1145" cy="844"/>
                <a:chOff x="1265" y="814"/>
                <a:chExt cx="2919" cy="2151"/>
              </a:xfrm>
            </p:grpSpPr>
            <p:sp>
              <p:nvSpPr>
                <p:cNvPr id="174094"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s-ES"/>
                </a:p>
              </p:txBody>
            </p:sp>
            <p:sp>
              <p:nvSpPr>
                <p:cNvPr id="174095"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s-ES"/>
                </a:p>
              </p:txBody>
            </p:sp>
          </p:grpSp>
          <p:grpSp>
            <p:nvGrpSpPr>
              <p:cNvPr id="174096" name="Group 16"/>
              <p:cNvGrpSpPr>
                <a:grpSpLocks/>
              </p:cNvGrpSpPr>
              <p:nvPr/>
            </p:nvGrpSpPr>
            <p:grpSpPr bwMode="auto">
              <a:xfrm>
                <a:off x="3115" y="0"/>
                <a:ext cx="2145" cy="1702"/>
                <a:chOff x="3115" y="0"/>
                <a:chExt cx="2145" cy="1702"/>
              </a:xfrm>
            </p:grpSpPr>
            <p:grpSp>
              <p:nvGrpSpPr>
                <p:cNvPr id="174097" name="Group 17"/>
                <p:cNvGrpSpPr>
                  <a:grpSpLocks/>
                </p:cNvGrpSpPr>
                <p:nvPr/>
              </p:nvGrpSpPr>
              <p:grpSpPr bwMode="auto">
                <a:xfrm>
                  <a:off x="4505" y="589"/>
                  <a:ext cx="493" cy="912"/>
                  <a:chOff x="3471" y="1530"/>
                  <a:chExt cx="1258" cy="2327"/>
                </a:xfrm>
              </p:grpSpPr>
              <p:sp>
                <p:nvSpPr>
                  <p:cNvPr id="174098" name="Freeform 18"/>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s-ES"/>
                  </a:p>
                </p:txBody>
              </p:sp>
              <p:sp>
                <p:nvSpPr>
                  <p:cNvPr id="174099" name="Freeform 19"/>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4100" name="Group 20"/>
                <p:cNvGrpSpPr>
                  <a:grpSpLocks/>
                </p:cNvGrpSpPr>
                <p:nvPr/>
              </p:nvGrpSpPr>
              <p:grpSpPr bwMode="auto">
                <a:xfrm>
                  <a:off x="4267" y="781"/>
                  <a:ext cx="966" cy="522"/>
                  <a:chOff x="2864" y="2019"/>
                  <a:chExt cx="2463" cy="1332"/>
                </a:xfrm>
              </p:grpSpPr>
              <p:sp>
                <p:nvSpPr>
                  <p:cNvPr id="174101" name="Freeform 21"/>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02" name="Freeform 22"/>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174103" name="Group 23"/>
                <p:cNvGrpSpPr>
                  <a:grpSpLocks/>
                </p:cNvGrpSpPr>
                <p:nvPr/>
              </p:nvGrpSpPr>
              <p:grpSpPr bwMode="auto">
                <a:xfrm>
                  <a:off x="4280" y="707"/>
                  <a:ext cx="971" cy="417"/>
                  <a:chOff x="2897" y="1832"/>
                  <a:chExt cx="2477" cy="1064"/>
                </a:xfrm>
              </p:grpSpPr>
              <p:sp>
                <p:nvSpPr>
                  <p:cNvPr id="174104" name="Freeform 24"/>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05" name="Freeform 25"/>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174106" name="Group 26"/>
                <p:cNvGrpSpPr>
                  <a:grpSpLocks/>
                </p:cNvGrpSpPr>
                <p:nvPr/>
              </p:nvGrpSpPr>
              <p:grpSpPr bwMode="auto">
                <a:xfrm>
                  <a:off x="4291" y="630"/>
                  <a:ext cx="969" cy="364"/>
                  <a:chOff x="2924" y="1636"/>
                  <a:chExt cx="2472" cy="927"/>
                </a:xfrm>
              </p:grpSpPr>
              <p:sp>
                <p:nvSpPr>
                  <p:cNvPr id="174107" name="Freeform 27"/>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08" name="Freeform 28"/>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174109" name="Group 29"/>
                <p:cNvGrpSpPr>
                  <a:grpSpLocks/>
                </p:cNvGrpSpPr>
                <p:nvPr/>
              </p:nvGrpSpPr>
              <p:grpSpPr bwMode="auto">
                <a:xfrm>
                  <a:off x="4304" y="543"/>
                  <a:ext cx="918" cy="258"/>
                  <a:chOff x="2958" y="1414"/>
                  <a:chExt cx="2342" cy="657"/>
                </a:xfrm>
              </p:grpSpPr>
              <p:sp>
                <p:nvSpPr>
                  <p:cNvPr id="174110" name="Freeform 30"/>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11" name="Freeform 31"/>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174112" name="Group 32"/>
                <p:cNvGrpSpPr>
                  <a:grpSpLocks/>
                </p:cNvGrpSpPr>
                <p:nvPr/>
              </p:nvGrpSpPr>
              <p:grpSpPr bwMode="auto">
                <a:xfrm>
                  <a:off x="4314" y="487"/>
                  <a:ext cx="843" cy="134"/>
                  <a:chOff x="2983" y="1269"/>
                  <a:chExt cx="2150" cy="343"/>
                </a:xfrm>
              </p:grpSpPr>
              <p:sp>
                <p:nvSpPr>
                  <p:cNvPr id="174113" name="Freeform 33"/>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14" name="Freeform 34"/>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174115" name="Group 35"/>
                <p:cNvGrpSpPr>
                  <a:grpSpLocks/>
                </p:cNvGrpSpPr>
                <p:nvPr/>
              </p:nvGrpSpPr>
              <p:grpSpPr bwMode="auto">
                <a:xfrm>
                  <a:off x="4296" y="349"/>
                  <a:ext cx="737" cy="167"/>
                  <a:chOff x="2938" y="917"/>
                  <a:chExt cx="1879" cy="427"/>
                </a:xfrm>
              </p:grpSpPr>
              <p:sp>
                <p:nvSpPr>
                  <p:cNvPr id="174116" name="Freeform 36"/>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17" name="Freeform 37"/>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174118" name="Group 38"/>
                <p:cNvGrpSpPr>
                  <a:grpSpLocks/>
                </p:cNvGrpSpPr>
                <p:nvPr/>
              </p:nvGrpSpPr>
              <p:grpSpPr bwMode="auto">
                <a:xfrm>
                  <a:off x="3394" y="637"/>
                  <a:ext cx="493" cy="912"/>
                  <a:chOff x="637" y="1653"/>
                  <a:chExt cx="1257" cy="2326"/>
                </a:xfrm>
              </p:grpSpPr>
              <p:sp>
                <p:nvSpPr>
                  <p:cNvPr id="174119" name="Freeform 39"/>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20" name="Freeform 40"/>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4121" name="Group 41"/>
                <p:cNvGrpSpPr>
                  <a:grpSpLocks/>
                </p:cNvGrpSpPr>
                <p:nvPr/>
              </p:nvGrpSpPr>
              <p:grpSpPr bwMode="auto">
                <a:xfrm>
                  <a:off x="3142" y="850"/>
                  <a:ext cx="966" cy="522"/>
                  <a:chOff x="-5" y="2196"/>
                  <a:chExt cx="2463" cy="1332"/>
                </a:xfrm>
              </p:grpSpPr>
              <p:sp>
                <p:nvSpPr>
                  <p:cNvPr id="174122" name="Freeform 42"/>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23" name="Freeform 43"/>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4124" name="Group 44"/>
                <p:cNvGrpSpPr>
                  <a:grpSpLocks/>
                </p:cNvGrpSpPr>
                <p:nvPr/>
              </p:nvGrpSpPr>
              <p:grpSpPr bwMode="auto">
                <a:xfrm>
                  <a:off x="3124" y="777"/>
                  <a:ext cx="971" cy="417"/>
                  <a:chOff x="-52" y="2009"/>
                  <a:chExt cx="2477" cy="1064"/>
                </a:xfrm>
              </p:grpSpPr>
              <p:sp>
                <p:nvSpPr>
                  <p:cNvPr id="174125" name="Freeform 45"/>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26" name="Freeform 46"/>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4127" name="Group 47"/>
                <p:cNvGrpSpPr>
                  <a:grpSpLocks/>
                </p:cNvGrpSpPr>
                <p:nvPr/>
              </p:nvGrpSpPr>
              <p:grpSpPr bwMode="auto">
                <a:xfrm>
                  <a:off x="3115" y="700"/>
                  <a:ext cx="969" cy="363"/>
                  <a:chOff x="-74" y="1813"/>
                  <a:chExt cx="2472" cy="927"/>
                </a:xfrm>
              </p:grpSpPr>
              <p:sp>
                <p:nvSpPr>
                  <p:cNvPr id="174128" name="Freeform 48"/>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29" name="Freeform 49"/>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4130" name="Group 50"/>
                <p:cNvGrpSpPr>
                  <a:grpSpLocks/>
                </p:cNvGrpSpPr>
                <p:nvPr/>
              </p:nvGrpSpPr>
              <p:grpSpPr bwMode="auto">
                <a:xfrm>
                  <a:off x="3153" y="613"/>
                  <a:ext cx="918" cy="257"/>
                  <a:chOff x="22" y="1591"/>
                  <a:chExt cx="2342" cy="657"/>
                </a:xfrm>
              </p:grpSpPr>
              <p:sp>
                <p:nvSpPr>
                  <p:cNvPr id="174131" name="Freeform 51"/>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32" name="Freeform 52"/>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4133" name="Group 53"/>
                <p:cNvGrpSpPr>
                  <a:grpSpLocks/>
                </p:cNvGrpSpPr>
                <p:nvPr/>
              </p:nvGrpSpPr>
              <p:grpSpPr bwMode="auto">
                <a:xfrm>
                  <a:off x="3218" y="556"/>
                  <a:ext cx="843" cy="134"/>
                  <a:chOff x="189" y="1446"/>
                  <a:chExt cx="2150" cy="343"/>
                </a:xfrm>
              </p:grpSpPr>
              <p:sp>
                <p:nvSpPr>
                  <p:cNvPr id="174134" name="Freeform 54"/>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35" name="Freeform 55"/>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4136" name="Group 56"/>
                <p:cNvGrpSpPr>
                  <a:grpSpLocks/>
                </p:cNvGrpSpPr>
                <p:nvPr/>
              </p:nvGrpSpPr>
              <p:grpSpPr bwMode="auto">
                <a:xfrm>
                  <a:off x="3342" y="418"/>
                  <a:ext cx="737" cy="167"/>
                  <a:chOff x="505" y="1094"/>
                  <a:chExt cx="1879" cy="427"/>
                </a:xfrm>
              </p:grpSpPr>
              <p:sp>
                <p:nvSpPr>
                  <p:cNvPr id="174137" name="Freeform 57"/>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38" name="Freeform 58"/>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174139" name="Group 59"/>
                <p:cNvGrpSpPr>
                  <a:grpSpLocks/>
                </p:cNvGrpSpPr>
                <p:nvPr/>
              </p:nvGrpSpPr>
              <p:grpSpPr bwMode="auto">
                <a:xfrm>
                  <a:off x="3386" y="341"/>
                  <a:ext cx="725" cy="218"/>
                  <a:chOff x="616" y="899"/>
                  <a:chExt cx="1850" cy="554"/>
                </a:xfrm>
              </p:grpSpPr>
              <p:sp>
                <p:nvSpPr>
                  <p:cNvPr id="174140" name="Freeform 60"/>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41" name="Freeform 61"/>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174142" name="Group 62"/>
                <p:cNvGrpSpPr>
                  <a:grpSpLocks/>
                </p:cNvGrpSpPr>
                <p:nvPr/>
              </p:nvGrpSpPr>
              <p:grpSpPr bwMode="auto">
                <a:xfrm>
                  <a:off x="3472" y="231"/>
                  <a:ext cx="693" cy="291"/>
                  <a:chOff x="3472" y="231"/>
                  <a:chExt cx="693" cy="291"/>
                </a:xfrm>
              </p:grpSpPr>
              <p:sp>
                <p:nvSpPr>
                  <p:cNvPr id="174143" name="Freeform 63"/>
                  <p:cNvSpPr>
                    <a:spLocks/>
                  </p:cNvSpPr>
                  <p:nvPr/>
                </p:nvSpPr>
                <p:spPr bwMode="hidden">
                  <a:xfrm rot="2028410" flipH="1">
                    <a:off x="3681"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44" name="Freeform 64"/>
                  <p:cNvSpPr>
                    <a:spLocks/>
                  </p:cNvSpPr>
                  <p:nvPr/>
                </p:nvSpPr>
                <p:spPr bwMode="hidden">
                  <a:xfrm rot="2028410" flipH="1">
                    <a:off x="3472" y="231"/>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174145" name="Group 65"/>
                <p:cNvGrpSpPr>
                  <a:grpSpLocks/>
                </p:cNvGrpSpPr>
                <p:nvPr/>
              </p:nvGrpSpPr>
              <p:grpSpPr bwMode="auto">
                <a:xfrm>
                  <a:off x="3554" y="118"/>
                  <a:ext cx="664" cy="349"/>
                  <a:chOff x="3554" y="118"/>
                  <a:chExt cx="664" cy="349"/>
                </a:xfrm>
              </p:grpSpPr>
              <p:sp>
                <p:nvSpPr>
                  <p:cNvPr id="174146" name="Freeform 66"/>
                  <p:cNvSpPr>
                    <a:spLocks/>
                  </p:cNvSpPr>
                  <p:nvPr/>
                </p:nvSpPr>
                <p:spPr bwMode="hidden">
                  <a:xfrm rot="2664424" flipH="1">
                    <a:off x="3727" y="383"/>
                    <a:ext cx="491"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47" name="Freeform 67"/>
                  <p:cNvSpPr>
                    <a:spLocks/>
                  </p:cNvSpPr>
                  <p:nvPr/>
                </p:nvSpPr>
                <p:spPr bwMode="hidden">
                  <a:xfrm rot="2664424" flipH="1">
                    <a:off x="3554" y="118"/>
                    <a:ext cx="264"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174148" name="Group 68"/>
                <p:cNvGrpSpPr>
                  <a:grpSpLocks/>
                </p:cNvGrpSpPr>
                <p:nvPr/>
              </p:nvGrpSpPr>
              <p:grpSpPr bwMode="auto">
                <a:xfrm>
                  <a:off x="3784" y="30"/>
                  <a:ext cx="305" cy="593"/>
                  <a:chOff x="1633" y="104"/>
                  <a:chExt cx="778" cy="1512"/>
                </a:xfrm>
              </p:grpSpPr>
              <p:sp>
                <p:nvSpPr>
                  <p:cNvPr id="174149" name="Freeform 69"/>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50" name="Freeform 70"/>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174151" name="Group 71"/>
                <p:cNvGrpSpPr>
                  <a:grpSpLocks/>
                </p:cNvGrpSpPr>
                <p:nvPr/>
              </p:nvGrpSpPr>
              <p:grpSpPr bwMode="auto">
                <a:xfrm>
                  <a:off x="3903" y="0"/>
                  <a:ext cx="248" cy="601"/>
                  <a:chOff x="1935" y="28"/>
                  <a:chExt cx="634" cy="1534"/>
                </a:xfrm>
              </p:grpSpPr>
              <p:sp>
                <p:nvSpPr>
                  <p:cNvPr id="174152" name="Freeform 72"/>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53" name="Freeform 73"/>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grpSp>
              <p:nvGrpSpPr>
                <p:cNvPr id="174154" name="Group 74"/>
                <p:cNvGrpSpPr>
                  <a:grpSpLocks/>
                </p:cNvGrpSpPr>
                <p:nvPr/>
              </p:nvGrpSpPr>
              <p:grpSpPr bwMode="auto">
                <a:xfrm>
                  <a:off x="4251" y="252"/>
                  <a:ext cx="723" cy="222"/>
                  <a:chOff x="2822" y="672"/>
                  <a:chExt cx="1845" cy="566"/>
                </a:xfrm>
              </p:grpSpPr>
              <p:sp>
                <p:nvSpPr>
                  <p:cNvPr id="174155" name="Freeform 75"/>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56" name="Freeform 76"/>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174157" name="Group 77"/>
                <p:cNvGrpSpPr>
                  <a:grpSpLocks/>
                </p:cNvGrpSpPr>
                <p:nvPr/>
              </p:nvGrpSpPr>
              <p:grpSpPr bwMode="auto">
                <a:xfrm>
                  <a:off x="4196" y="163"/>
                  <a:ext cx="699" cy="282"/>
                  <a:chOff x="2683" y="445"/>
                  <a:chExt cx="1781" cy="717"/>
                </a:xfrm>
              </p:grpSpPr>
              <p:sp>
                <p:nvSpPr>
                  <p:cNvPr id="174158" name="Freeform 78"/>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59" name="Freeform 79"/>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sp>
              <p:nvSpPr>
                <p:cNvPr id="174160"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s-ES"/>
                </a:p>
              </p:txBody>
            </p:sp>
            <p:sp>
              <p:nvSpPr>
                <p:cNvPr id="174161" name="Freeform 81"/>
                <p:cNvSpPr>
                  <a:spLocks/>
                </p:cNvSpPr>
                <p:nvPr/>
              </p:nvSpPr>
              <p:spPr bwMode="hidden">
                <a:xfrm rot="4578755" flipH="1">
                  <a:off x="3977" y="77"/>
                  <a:ext cx="216" cy="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s-ES"/>
                </a:p>
              </p:txBody>
            </p:sp>
            <p:grpSp>
              <p:nvGrpSpPr>
                <p:cNvPr id="174162" name="Group 82"/>
                <p:cNvGrpSpPr>
                  <a:grpSpLocks/>
                </p:cNvGrpSpPr>
                <p:nvPr/>
              </p:nvGrpSpPr>
              <p:grpSpPr bwMode="auto">
                <a:xfrm>
                  <a:off x="4242" y="5"/>
                  <a:ext cx="251" cy="596"/>
                  <a:chOff x="2800" y="41"/>
                  <a:chExt cx="640" cy="1520"/>
                </a:xfrm>
              </p:grpSpPr>
              <p:sp>
                <p:nvSpPr>
                  <p:cNvPr id="174163" name="Freeform 83"/>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64" name="Freeform 84"/>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174165" name="Group 85"/>
                <p:cNvGrpSpPr>
                  <a:grpSpLocks/>
                </p:cNvGrpSpPr>
                <p:nvPr/>
              </p:nvGrpSpPr>
              <p:grpSpPr bwMode="auto">
                <a:xfrm>
                  <a:off x="4295" y="53"/>
                  <a:ext cx="398" cy="574"/>
                  <a:chOff x="2934" y="163"/>
                  <a:chExt cx="1017" cy="1464"/>
                </a:xfrm>
              </p:grpSpPr>
              <p:sp>
                <p:nvSpPr>
                  <p:cNvPr id="174166" name="Freeform 86"/>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67" name="Freeform 87"/>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174168" name="Group 88"/>
                <p:cNvGrpSpPr>
                  <a:grpSpLocks/>
                </p:cNvGrpSpPr>
                <p:nvPr/>
              </p:nvGrpSpPr>
              <p:grpSpPr bwMode="auto">
                <a:xfrm>
                  <a:off x="4215" y="2"/>
                  <a:ext cx="95" cy="567"/>
                  <a:chOff x="2730" y="32"/>
                  <a:chExt cx="243" cy="1448"/>
                </a:xfrm>
              </p:grpSpPr>
              <p:sp>
                <p:nvSpPr>
                  <p:cNvPr id="174169" name="Freeform 89"/>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70" name="Freeform 90"/>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s-ES"/>
                  </a:p>
                </p:txBody>
              </p:sp>
            </p:grpSp>
            <p:grpSp>
              <p:nvGrpSpPr>
                <p:cNvPr id="174171" name="Group 91"/>
                <p:cNvGrpSpPr>
                  <a:grpSpLocks/>
                </p:cNvGrpSpPr>
                <p:nvPr/>
              </p:nvGrpSpPr>
              <p:grpSpPr bwMode="auto">
                <a:xfrm>
                  <a:off x="3514" y="683"/>
                  <a:ext cx="425" cy="960"/>
                  <a:chOff x="943" y="1769"/>
                  <a:chExt cx="1085" cy="2450"/>
                </a:xfrm>
              </p:grpSpPr>
              <p:sp>
                <p:nvSpPr>
                  <p:cNvPr id="174172" name="Freeform 92"/>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73" name="Freeform 93"/>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4174" name="Group 94"/>
                <p:cNvGrpSpPr>
                  <a:grpSpLocks/>
                </p:cNvGrpSpPr>
                <p:nvPr/>
              </p:nvGrpSpPr>
              <p:grpSpPr bwMode="auto">
                <a:xfrm>
                  <a:off x="3715" y="748"/>
                  <a:ext cx="300" cy="930"/>
                  <a:chOff x="1455" y="1936"/>
                  <a:chExt cx="766" cy="2373"/>
                </a:xfrm>
              </p:grpSpPr>
              <p:sp>
                <p:nvSpPr>
                  <p:cNvPr id="174175" name="Freeform 95"/>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76" name="Freeform 96"/>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4177" name="Group 97"/>
                <p:cNvGrpSpPr>
                  <a:grpSpLocks/>
                </p:cNvGrpSpPr>
                <p:nvPr/>
              </p:nvGrpSpPr>
              <p:grpSpPr bwMode="auto">
                <a:xfrm rot="88588">
                  <a:off x="3923" y="769"/>
                  <a:ext cx="180" cy="913"/>
                  <a:chOff x="1956" y="1990"/>
                  <a:chExt cx="492" cy="2604"/>
                </a:xfrm>
              </p:grpSpPr>
              <p:sp>
                <p:nvSpPr>
                  <p:cNvPr id="174178" name="Freeform 98"/>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174179" name="Freeform 99"/>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4180" name="Group 100"/>
                <p:cNvGrpSpPr>
                  <a:grpSpLocks/>
                </p:cNvGrpSpPr>
                <p:nvPr/>
              </p:nvGrpSpPr>
              <p:grpSpPr bwMode="auto">
                <a:xfrm>
                  <a:off x="4451" y="662"/>
                  <a:ext cx="442" cy="951"/>
                  <a:chOff x="3334" y="1717"/>
                  <a:chExt cx="1125" cy="2426"/>
                </a:xfrm>
              </p:grpSpPr>
              <p:sp>
                <p:nvSpPr>
                  <p:cNvPr id="174181" name="Freeform 101"/>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s-ES"/>
                  </a:p>
                </p:txBody>
              </p:sp>
              <p:sp>
                <p:nvSpPr>
                  <p:cNvPr id="174182" name="Freeform 102"/>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4183" name="Group 103"/>
                <p:cNvGrpSpPr>
                  <a:grpSpLocks/>
                </p:cNvGrpSpPr>
                <p:nvPr/>
              </p:nvGrpSpPr>
              <p:grpSpPr bwMode="auto">
                <a:xfrm>
                  <a:off x="4391" y="721"/>
                  <a:ext cx="347" cy="951"/>
                  <a:chOff x="3181" y="1866"/>
                  <a:chExt cx="883" cy="2426"/>
                </a:xfrm>
              </p:grpSpPr>
              <p:sp>
                <p:nvSpPr>
                  <p:cNvPr id="174184" name="Freeform 104"/>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s-ES"/>
                  </a:p>
                </p:txBody>
              </p:sp>
              <p:sp>
                <p:nvSpPr>
                  <p:cNvPr id="174185" name="Freeform 105"/>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s-ES"/>
                  </a:p>
                </p:txBody>
              </p:sp>
            </p:grpSp>
            <p:grpSp>
              <p:nvGrpSpPr>
                <p:cNvPr id="174186" name="Group 106"/>
                <p:cNvGrpSpPr>
                  <a:grpSpLocks/>
                </p:cNvGrpSpPr>
                <p:nvPr/>
              </p:nvGrpSpPr>
              <p:grpSpPr bwMode="auto">
                <a:xfrm>
                  <a:off x="4323" y="767"/>
                  <a:ext cx="243" cy="935"/>
                  <a:chOff x="3006" y="1983"/>
                  <a:chExt cx="619" cy="2386"/>
                </a:xfrm>
              </p:grpSpPr>
              <p:sp>
                <p:nvSpPr>
                  <p:cNvPr id="174187" name="Freeform 107"/>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s-ES"/>
                  </a:p>
                </p:txBody>
              </p:sp>
              <p:sp>
                <p:nvSpPr>
                  <p:cNvPr id="174188" name="Freeform 108"/>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s-ES"/>
                  </a:p>
                </p:txBody>
              </p:sp>
            </p:grpSp>
            <p:grpSp>
              <p:nvGrpSpPr>
                <p:cNvPr id="174189" name="Group 109"/>
                <p:cNvGrpSpPr>
                  <a:grpSpLocks/>
                </p:cNvGrpSpPr>
                <p:nvPr/>
              </p:nvGrpSpPr>
              <p:grpSpPr bwMode="auto">
                <a:xfrm>
                  <a:off x="4249" y="813"/>
                  <a:ext cx="159" cy="870"/>
                  <a:chOff x="2819" y="2101"/>
                  <a:chExt cx="405" cy="2219"/>
                </a:xfrm>
              </p:grpSpPr>
              <p:sp>
                <p:nvSpPr>
                  <p:cNvPr id="174190" name="Freeform 110"/>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s-ES"/>
                  </a:p>
                </p:txBody>
              </p:sp>
              <p:sp>
                <p:nvSpPr>
                  <p:cNvPr id="174191" name="Freeform 111"/>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s-ES"/>
                  </a:p>
                </p:txBody>
              </p:sp>
            </p:grpSp>
            <p:grpSp>
              <p:nvGrpSpPr>
                <p:cNvPr id="174192" name="Group 112"/>
                <p:cNvGrpSpPr>
                  <a:grpSpLocks/>
                </p:cNvGrpSpPr>
                <p:nvPr/>
              </p:nvGrpSpPr>
              <p:grpSpPr bwMode="auto">
                <a:xfrm>
                  <a:off x="4045" y="826"/>
                  <a:ext cx="167" cy="857"/>
                  <a:chOff x="2287" y="2135"/>
                  <a:chExt cx="426" cy="2185"/>
                </a:xfrm>
              </p:grpSpPr>
              <p:sp>
                <p:nvSpPr>
                  <p:cNvPr id="174193" name="Freeform 113"/>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s-ES"/>
                  </a:p>
                </p:txBody>
              </p:sp>
              <p:sp>
                <p:nvSpPr>
                  <p:cNvPr id="174194" name="Freeform 114"/>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s-ES"/>
                  </a:p>
                </p:txBody>
              </p:sp>
            </p:grpSp>
          </p:grpSp>
          <p:sp>
            <p:nvSpPr>
              <p:cNvPr id="174195" name="Freeform 115"/>
              <p:cNvSpPr>
                <a:spLocks/>
              </p:cNvSpPr>
              <p:nvPr/>
            </p:nvSpPr>
            <p:spPr bwMode="hidden">
              <a:xfrm flipH="1">
                <a:off x="3873" y="934"/>
                <a:ext cx="191"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s-ES"/>
              </a:p>
            </p:txBody>
          </p:sp>
          <p:sp>
            <p:nvSpPr>
              <p:cNvPr id="174196" name="Arc 116"/>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es-ES"/>
              </a:p>
            </p:txBody>
          </p:sp>
          <p:sp>
            <p:nvSpPr>
              <p:cNvPr id="174197"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es-ES"/>
              </a:p>
            </p:txBody>
          </p:sp>
          <p:sp>
            <p:nvSpPr>
              <p:cNvPr id="174198" name="Arc 118"/>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es-ES"/>
              </a:p>
            </p:txBody>
          </p:sp>
          <p:sp>
            <p:nvSpPr>
              <p:cNvPr id="174199" name="Arc 119"/>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es-ES"/>
              </a:p>
            </p:txBody>
          </p:sp>
          <p:sp>
            <p:nvSpPr>
              <p:cNvPr id="174200"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es-ES"/>
              </a:p>
            </p:txBody>
          </p:sp>
          <p:sp>
            <p:nvSpPr>
              <p:cNvPr id="174201"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s-ES"/>
              </a:p>
            </p:txBody>
          </p:sp>
          <p:sp>
            <p:nvSpPr>
              <p:cNvPr id="174202" name="Arc 122"/>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es-ES"/>
              </a:p>
            </p:txBody>
          </p:sp>
          <p:sp>
            <p:nvSpPr>
              <p:cNvPr id="174203" name="Arc 123"/>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es-ES"/>
              </a:p>
            </p:txBody>
          </p:sp>
          <p:sp>
            <p:nvSpPr>
              <p:cNvPr id="174204" name="Freeform 124"/>
              <p:cNvSpPr>
                <a:spLocks/>
              </p:cNvSpPr>
              <p:nvPr/>
            </p:nvSpPr>
            <p:spPr bwMode="hidden">
              <a:xfrm>
                <a:off x="4410" y="1033"/>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s-ES"/>
              </a:p>
            </p:txBody>
          </p:sp>
          <p:sp>
            <p:nvSpPr>
              <p:cNvPr id="174205" name="Freeform 125"/>
              <p:cNvSpPr>
                <a:spLocks/>
              </p:cNvSpPr>
              <p:nvPr/>
            </p:nvSpPr>
            <p:spPr bwMode="hidden">
              <a:xfrm rot="19660755" flipV="1">
                <a:off x="4114" y="843"/>
                <a:ext cx="173" cy="3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s-ES"/>
              </a:p>
            </p:txBody>
          </p:sp>
          <p:sp>
            <p:nvSpPr>
              <p:cNvPr id="174206"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es-ES"/>
              </a:p>
            </p:txBody>
          </p:sp>
          <p:sp>
            <p:nvSpPr>
              <p:cNvPr id="174207" name="Arc 127"/>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es-ES"/>
              </a:p>
            </p:txBody>
          </p:sp>
          <p:sp>
            <p:nvSpPr>
              <p:cNvPr id="174208" name="Arc 128"/>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es-ES"/>
              </a:p>
            </p:txBody>
          </p:sp>
          <p:sp>
            <p:nvSpPr>
              <p:cNvPr id="174209" name="Freeform 129"/>
              <p:cNvSpPr>
                <a:spLocks/>
              </p:cNvSpPr>
              <p:nvPr/>
            </p:nvSpPr>
            <p:spPr bwMode="hidden">
              <a:xfrm flipH="1">
                <a:off x="3307" y="982"/>
                <a:ext cx="425"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s-ES"/>
              </a:p>
            </p:txBody>
          </p:sp>
          <p:sp>
            <p:nvSpPr>
              <p:cNvPr id="174210" name="Freeform 130"/>
              <p:cNvSpPr>
                <a:spLocks/>
              </p:cNvSpPr>
              <p:nvPr/>
            </p:nvSpPr>
            <p:spPr bwMode="hidden">
              <a:xfrm flipH="1">
                <a:off x="3507" y="350"/>
                <a:ext cx="273"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s-ES"/>
              </a:p>
            </p:txBody>
          </p:sp>
          <p:sp>
            <p:nvSpPr>
              <p:cNvPr id="174211"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s-ES"/>
              </a:p>
            </p:txBody>
          </p:sp>
          <p:sp>
            <p:nvSpPr>
              <p:cNvPr id="174212"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s-ES"/>
              </a:p>
            </p:txBody>
          </p:sp>
          <p:sp>
            <p:nvSpPr>
              <p:cNvPr id="174213" name="Freeform 133"/>
              <p:cNvSpPr>
                <a:spLocks/>
              </p:cNvSpPr>
              <p:nvPr/>
            </p:nvSpPr>
            <p:spPr bwMode="hidden">
              <a:xfrm>
                <a:off x="4636" y="576"/>
                <a:ext cx="595" cy="41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s-ES"/>
              </a:p>
            </p:txBody>
          </p:sp>
          <p:sp>
            <p:nvSpPr>
              <p:cNvPr id="174214" name="Freeform 134"/>
              <p:cNvSpPr>
                <a:spLocks/>
              </p:cNvSpPr>
              <p:nvPr/>
            </p:nvSpPr>
            <p:spPr bwMode="hidden">
              <a:xfrm>
                <a:off x="4658" y="132"/>
                <a:ext cx="260" cy="562"/>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s-ES"/>
              </a:p>
            </p:txBody>
          </p:sp>
          <p:sp>
            <p:nvSpPr>
              <p:cNvPr id="174215" name="Freeform 135"/>
              <p:cNvSpPr>
                <a:spLocks/>
              </p:cNvSpPr>
              <p:nvPr/>
            </p:nvSpPr>
            <p:spPr bwMode="hidden">
              <a:xfrm rot="20253369">
                <a:off x="4401" y="599"/>
                <a:ext cx="174"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s-ES"/>
              </a:p>
            </p:txBody>
          </p:sp>
          <p:sp>
            <p:nvSpPr>
              <p:cNvPr id="174216" name="Freeform 136"/>
              <p:cNvSpPr>
                <a:spLocks/>
              </p:cNvSpPr>
              <p:nvPr/>
            </p:nvSpPr>
            <p:spPr bwMode="hidden">
              <a:xfrm rot="1346631" flipH="1">
                <a:off x="3783" y="590"/>
                <a:ext cx="173"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s-ES"/>
              </a:p>
            </p:txBody>
          </p:sp>
        </p:grpSp>
      </p:grpSp>
      <p:sp>
        <p:nvSpPr>
          <p:cNvPr id="174217"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74218"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74219"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fld id="{D4011721-3B6B-4B0D-821F-D1C6348EE75A}" type="datetimeFigureOut">
              <a:rPr lang="es-ES"/>
              <a:pPr/>
              <a:t>29/04/2012</a:t>
            </a:fld>
            <a:endParaRPr lang="es-ES"/>
          </a:p>
        </p:txBody>
      </p:sp>
      <p:sp>
        <p:nvSpPr>
          <p:cNvPr id="174220"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s-ES"/>
          </a:p>
        </p:txBody>
      </p:sp>
      <p:sp>
        <p:nvSpPr>
          <p:cNvPr id="174221"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674DA6E-225E-47C8-8693-7ECBDF5CCC37}"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820"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ransition spd="slow" advClick="0" advTm="12000">
    <p:newsflash/>
  </p:transition>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Black" pitchFamily="34" charset="0"/>
          <a:cs typeface="Arial" charset="0"/>
        </a:defRPr>
      </a:lvl2pPr>
      <a:lvl3pPr algn="l" rtl="0" fontAlgn="base">
        <a:spcBef>
          <a:spcPct val="0"/>
        </a:spcBef>
        <a:spcAft>
          <a:spcPct val="0"/>
        </a:spcAft>
        <a:defRPr sz="4400">
          <a:solidFill>
            <a:schemeClr val="tx2"/>
          </a:solidFill>
          <a:latin typeface="Arial Black" pitchFamily="34" charset="0"/>
          <a:cs typeface="Arial" charset="0"/>
        </a:defRPr>
      </a:lvl3pPr>
      <a:lvl4pPr algn="l" rtl="0" fontAlgn="base">
        <a:spcBef>
          <a:spcPct val="0"/>
        </a:spcBef>
        <a:spcAft>
          <a:spcPct val="0"/>
        </a:spcAft>
        <a:defRPr sz="4400">
          <a:solidFill>
            <a:schemeClr val="tx2"/>
          </a:solidFill>
          <a:latin typeface="Arial Black" pitchFamily="34" charset="0"/>
          <a:cs typeface="Arial" charset="0"/>
        </a:defRPr>
      </a:lvl4pPr>
      <a:lvl5pPr algn="l" rtl="0" fontAlgn="base">
        <a:spcBef>
          <a:spcPct val="0"/>
        </a:spcBef>
        <a:spcAft>
          <a:spcPct val="0"/>
        </a:spcAft>
        <a:defRPr sz="4400">
          <a:solidFill>
            <a:schemeClr val="tx2"/>
          </a:solidFill>
          <a:latin typeface="Arial Black" pitchFamily="34" charset="0"/>
          <a:cs typeface="Arial" charset="0"/>
        </a:defRPr>
      </a:lvl5pPr>
      <a:lvl6pPr marL="457200" algn="l" rtl="0" fontAlgn="base">
        <a:spcBef>
          <a:spcPct val="0"/>
        </a:spcBef>
        <a:spcAft>
          <a:spcPct val="0"/>
        </a:spcAft>
        <a:defRPr sz="4400">
          <a:solidFill>
            <a:schemeClr val="tx2"/>
          </a:solidFill>
          <a:latin typeface="Arial Black" pitchFamily="34" charset="0"/>
          <a:cs typeface="Arial" charset="0"/>
        </a:defRPr>
      </a:lvl6pPr>
      <a:lvl7pPr marL="914400" algn="l" rtl="0" fontAlgn="base">
        <a:spcBef>
          <a:spcPct val="0"/>
        </a:spcBef>
        <a:spcAft>
          <a:spcPct val="0"/>
        </a:spcAft>
        <a:defRPr sz="4400">
          <a:solidFill>
            <a:schemeClr val="tx2"/>
          </a:solidFill>
          <a:latin typeface="Arial Black" pitchFamily="34" charset="0"/>
          <a:cs typeface="Arial" charset="0"/>
        </a:defRPr>
      </a:lvl7pPr>
      <a:lvl8pPr marL="1371600" algn="l" rtl="0" fontAlgn="base">
        <a:spcBef>
          <a:spcPct val="0"/>
        </a:spcBef>
        <a:spcAft>
          <a:spcPct val="0"/>
        </a:spcAft>
        <a:defRPr sz="4400">
          <a:solidFill>
            <a:schemeClr val="tx2"/>
          </a:solidFill>
          <a:latin typeface="Arial Black" pitchFamily="34" charset="0"/>
          <a:cs typeface="Arial" charset="0"/>
        </a:defRPr>
      </a:lvl8pPr>
      <a:lvl9pPr marL="1828800" algn="l" rtl="0" fontAlgn="base">
        <a:spcBef>
          <a:spcPct val="0"/>
        </a:spcBef>
        <a:spcAft>
          <a:spcPct val="0"/>
        </a:spcAft>
        <a:defRPr sz="4400">
          <a:solidFill>
            <a:schemeClr val="tx2"/>
          </a:solidFill>
          <a:latin typeface="Arial Black" pitchFamily="34" charset="0"/>
          <a:cs typeface="Arial" charset="0"/>
        </a:defRPr>
      </a:lvl9pPr>
    </p:titleStyle>
    <p:bodyStyle>
      <a:lvl1pPr marL="342900" indent="-342900" algn="l" rtl="0" fontAlgn="base">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Font typeface="Times New Roman" pitchFamily="18" charset="0"/>
        <a:buChar char="−"/>
        <a:defRPr sz="2000">
          <a:solidFill>
            <a:schemeClr val="tx1"/>
          </a:solidFill>
          <a:latin typeface="+mn-lt"/>
          <a:cs typeface="+mn-cs"/>
        </a:defRPr>
      </a:lvl4pPr>
      <a:lvl5pPr marL="2057400" indent="-228600" algn="l" rtl="0" fontAlgn="base">
        <a:spcBef>
          <a:spcPct val="20000"/>
        </a:spcBef>
        <a:spcAft>
          <a:spcPct val="0"/>
        </a:spcAft>
        <a:buFont typeface="Times New Roman"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ES"/>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5FD2AD7-6796-443E-8852-179F5E279F5F}" type="datetimeFigureOut">
              <a:rPr lang="es-ES" smtClean="0"/>
              <a:pPr/>
              <a:t>29/04/2012</a:t>
            </a:fld>
            <a:endParaRPr lang="es-ES"/>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4E67E67-1F4B-43CA-905D-0A8E17A6A576}" type="slidenum">
              <a:rPr lang="es-ES" smtClean="0"/>
              <a:pPr/>
              <a:t>‹Nº›</a:t>
            </a:fld>
            <a:endParaRPr lang="es-ES"/>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ransition spd="slow" advClick="0" advTm="12000">
    <p:newsflash/>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5FD2AD7-6796-443E-8852-179F5E279F5F}" type="datetimeFigureOut">
              <a:rPr lang="es-ES" smtClean="0"/>
              <a:pPr/>
              <a:t>29/04/2012</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4E67E67-1F4B-43CA-905D-0A8E17A6A576}"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95" r:id="rId13"/>
  </p:sldLayoutIdLst>
  <p:transition spd="slow" advClick="0" advTm="12000">
    <p:newsflash/>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5FD2AD7-6796-443E-8852-179F5E279F5F}" type="datetimeFigureOut">
              <a:rPr lang="es-ES" smtClean="0"/>
              <a:pPr/>
              <a:t>29/04/2012</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4E67E67-1F4B-43CA-905D-0A8E17A6A57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96" r:id="rId12"/>
  </p:sldLayoutIdLst>
  <p:transition spd="slow" advClick="0" advTm="12000">
    <p:newsflash/>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5FD2AD7-6796-443E-8852-179F5E279F5F}" type="datetimeFigureOut">
              <a:rPr lang="es-ES" smtClean="0"/>
              <a:pPr/>
              <a:t>29/04/2012</a:t>
            </a:fld>
            <a:endParaRPr lang="es-ES"/>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ES"/>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4E67E67-1F4B-43CA-905D-0A8E17A6A576}"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93" r:id="rId12"/>
  </p:sldLayoutIdLst>
  <p:transition spd="slow" advClick="0" advTm="12000">
    <p:newsflash/>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5FD2AD7-6796-443E-8852-179F5E279F5F}" type="datetimeFigureOut">
              <a:rPr lang="es-ES" smtClean="0"/>
              <a:pPr/>
              <a:t>29/04/2012</a:t>
            </a:fld>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4E67E67-1F4B-43CA-905D-0A8E17A6A576}"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Lst>
  <p:transition spd="slow" advClick="0" advTm="12000">
    <p:newsflash/>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5FD2AD7-6796-443E-8852-179F5E279F5F}" type="datetimeFigureOut">
              <a:rPr lang="es-ES" smtClean="0"/>
              <a:pPr/>
              <a:t>29/04/2012</a:t>
            </a:fld>
            <a:endParaRPr lang="es-ES"/>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4E67E67-1F4B-43CA-905D-0A8E17A6A576}" type="slidenum">
              <a:rPr lang="es-ES" smtClean="0"/>
              <a:pPr/>
              <a:t>‹Nº›</a:t>
            </a:fld>
            <a:endParaRPr lang="es-ES"/>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4" r:id="rId13"/>
  </p:sldLayoutIdLst>
  <p:transition spd="slow" advClick="0" advTm="12000">
    <p:newsflash/>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5FD2AD7-6796-443E-8852-179F5E279F5F}" type="datetimeFigureOut">
              <a:rPr lang="es-ES" smtClean="0"/>
              <a:pPr/>
              <a:t>29/04/2012</a:t>
            </a:fld>
            <a:endParaRPr lang="es-ES"/>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4E67E67-1F4B-43CA-905D-0A8E17A6A576}" type="slidenum">
              <a:rPr lang="es-ES" smtClean="0"/>
              <a:pPr/>
              <a:t>‹Nº›</a:t>
            </a:fld>
            <a:endParaRPr lang="es-ES"/>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Lst>
  <p:transition spd="slow" advClick="0" advTm="12000">
    <p:newsflash/>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D2AD7-6796-443E-8852-179F5E279F5F}" type="datetimeFigureOut">
              <a:rPr lang="es-ES" smtClean="0"/>
              <a:pPr/>
              <a:t>29/04/2012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67E67-1F4B-43CA-905D-0A8E17A6A57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transition spd="slow" advClick="0" advTm="12000">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7.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96.xml"/><Relationship Id="rId5" Type="http://schemas.openxmlformats.org/officeDocument/2006/relationships/image" Target="../media/image28.jpe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08.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4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4.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3.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3.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3.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785813" y="1071563"/>
            <a:ext cx="7772400" cy="1457325"/>
          </a:xfrm>
        </p:spPr>
        <p:txBody>
          <a:bodyPr lIns="45720" rIns="45720" anchor="b">
            <a:noAutofit/>
          </a:bodyPr>
          <a:lstStyle/>
          <a:p>
            <a:r>
              <a:rPr lang="es-ES" sz="6000" dirty="0">
                <a:solidFill>
                  <a:schemeClr val="folHlink"/>
                </a:solidFill>
                <a:effectLst>
                  <a:outerShdw blurRad="38100" dist="38100" dir="2700000" algn="tl">
                    <a:srgbClr val="FFFFFF"/>
                  </a:outerShdw>
                </a:effectLst>
                <a:latin typeface="Adobe Caslon Pro Bold"/>
              </a:rPr>
              <a:t>PRINCIPALES SITIOS TURISTICOS</a:t>
            </a:r>
          </a:p>
        </p:txBody>
      </p:sp>
      <p:sp>
        <p:nvSpPr>
          <p:cNvPr id="3" name="2 Subtítulo"/>
          <p:cNvSpPr>
            <a:spLocks noGrp="1"/>
          </p:cNvSpPr>
          <p:nvPr>
            <p:ph type="subTitle" idx="4294967295"/>
          </p:nvPr>
        </p:nvSpPr>
        <p:spPr>
          <a:xfrm>
            <a:off x="323850" y="4437063"/>
            <a:ext cx="8604250" cy="1439862"/>
          </a:xfrm>
        </p:spPr>
        <p:txBody>
          <a:bodyPr lIns="182880" tIns="0">
            <a:normAutofit/>
          </a:bodyPr>
          <a:lstStyle/>
          <a:p>
            <a:pPr marL="36513" indent="0">
              <a:lnSpc>
                <a:spcPct val="150000"/>
              </a:lnSpc>
              <a:spcBef>
                <a:spcPct val="0"/>
              </a:spcBef>
              <a:buFontTx/>
              <a:buNone/>
            </a:pPr>
            <a:r>
              <a:rPr lang="es-ES" sz="2800" b="1" dirty="0">
                <a:solidFill>
                  <a:schemeClr val="accent1"/>
                </a:solidFill>
              </a:rPr>
              <a:t>ALUMNO</a:t>
            </a:r>
            <a:r>
              <a:rPr lang="es-ES" sz="2800" dirty="0">
                <a:solidFill>
                  <a:schemeClr val="accent1"/>
                </a:solidFill>
              </a:rPr>
              <a:t>: CARLOS GILBERTO HANCCO M.</a:t>
            </a:r>
          </a:p>
          <a:p>
            <a:pPr marL="36513" indent="0">
              <a:lnSpc>
                <a:spcPct val="150000"/>
              </a:lnSpc>
              <a:spcBef>
                <a:spcPct val="0"/>
              </a:spcBef>
              <a:buFontTx/>
              <a:buNone/>
            </a:pPr>
            <a:r>
              <a:rPr lang="es-ES" sz="2800" dirty="0">
                <a:solidFill>
                  <a:schemeClr val="accent1"/>
                </a:solidFill>
              </a:rPr>
              <a:t>PROFESOR: VICTOR ESPINOZA.</a:t>
            </a:r>
          </a:p>
        </p:txBody>
      </p:sp>
    </p:spTree>
  </p:cSld>
  <p:clrMapOvr>
    <a:masterClrMapping/>
  </p:clrMapOvr>
  <p:transition spd="slow" advClick="0" advTm="12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332656"/>
            <a:ext cx="8229600" cy="868958"/>
          </a:xfrm>
        </p:spPr>
        <p:txBody>
          <a:bodyPr>
            <a:noAutofit/>
          </a:bodyPr>
          <a:lstStyle/>
          <a:p>
            <a:r>
              <a:rPr lang="es-ES" sz="4400" dirty="0" smtClean="0">
                <a:solidFill>
                  <a:schemeClr val="tx1"/>
                </a:solidFill>
                <a:effectLst>
                  <a:outerShdw blurRad="38100" dist="38100" dir="2700000" algn="tl">
                    <a:srgbClr val="000000">
                      <a:alpha val="43137"/>
                    </a:srgbClr>
                  </a:outerShdw>
                </a:effectLst>
                <a:latin typeface="Rockwell" pitchFamily="18" charset="0"/>
              </a:rPr>
              <a:t>Bosque de Piedras de </a:t>
            </a:r>
            <a:r>
              <a:rPr lang="es-ES" sz="4400" dirty="0" err="1" smtClean="0">
                <a:solidFill>
                  <a:schemeClr val="tx1"/>
                </a:solidFill>
                <a:effectLst>
                  <a:outerShdw blurRad="38100" dist="38100" dir="2700000" algn="tl">
                    <a:srgbClr val="000000">
                      <a:alpha val="43137"/>
                    </a:srgbClr>
                  </a:outerShdw>
                </a:effectLst>
                <a:latin typeface="Rockwell" pitchFamily="18" charset="0"/>
              </a:rPr>
              <a:t>Huayllay</a:t>
            </a:r>
            <a:endParaRPr lang="es-PE" sz="4400" dirty="0">
              <a:solidFill>
                <a:schemeClr val="tx1"/>
              </a:solidFill>
              <a:effectLst>
                <a:outerShdw blurRad="38100" dist="38100" dir="2700000" algn="tl">
                  <a:srgbClr val="000000">
                    <a:alpha val="43137"/>
                  </a:srgbClr>
                </a:outerShdw>
              </a:effectLst>
              <a:latin typeface="Rockwell" pitchFamily="18" charset="0"/>
            </a:endParaRPr>
          </a:p>
        </p:txBody>
      </p:sp>
      <p:sp>
        <p:nvSpPr>
          <p:cNvPr id="5" name="4 Marcador de texto"/>
          <p:cNvSpPr>
            <a:spLocks noGrp="1"/>
          </p:cNvSpPr>
          <p:nvPr>
            <p:ph type="body" sz="half" idx="1"/>
          </p:nvPr>
        </p:nvSpPr>
        <p:spPr>
          <a:xfrm>
            <a:off x="179512" y="1268760"/>
            <a:ext cx="4258816" cy="5040560"/>
          </a:xfrm>
        </p:spPr>
        <p:txBody>
          <a:bodyPr>
            <a:noAutofit/>
          </a:bodyPr>
          <a:lstStyle/>
          <a:p>
            <a:pPr algn="just">
              <a:lnSpc>
                <a:spcPct val="140000"/>
              </a:lnSpc>
              <a:spcAft>
                <a:spcPts val="600"/>
              </a:spcAft>
            </a:pPr>
            <a:r>
              <a:rPr lang="es-PE" sz="1500" dirty="0" smtClean="0"/>
              <a:t>Es considerado el "Bosque geológico mas grande y alto del mundo".</a:t>
            </a:r>
            <a:br>
              <a:rPr lang="es-PE" sz="1500" dirty="0" smtClean="0"/>
            </a:br>
            <a:r>
              <a:rPr lang="es-PE" sz="1500" dirty="0" smtClean="0"/>
              <a:t>Se localiza en la meseta de </a:t>
            </a:r>
            <a:r>
              <a:rPr lang="es-PE" sz="1500" dirty="0" smtClean="0"/>
              <a:t>Bombón, </a:t>
            </a:r>
            <a:r>
              <a:rPr lang="es-PE" sz="1500" dirty="0" smtClean="0"/>
              <a:t>Pasco </a:t>
            </a:r>
            <a:r>
              <a:rPr lang="es-PE" sz="1500" dirty="0" smtClean="0"/>
              <a:t>– </a:t>
            </a:r>
            <a:r>
              <a:rPr lang="es-PE" sz="1500" dirty="0" err="1" smtClean="0"/>
              <a:t>Peru</a:t>
            </a:r>
            <a:r>
              <a:rPr lang="es-PE" sz="1500" dirty="0" smtClean="0"/>
              <a:t>.</a:t>
            </a:r>
          </a:p>
          <a:p>
            <a:pPr algn="just">
              <a:lnSpc>
                <a:spcPct val="140000"/>
              </a:lnSpc>
              <a:spcAft>
                <a:spcPts val="600"/>
              </a:spcAft>
            </a:pPr>
            <a:r>
              <a:rPr lang="es-PE" sz="1500" dirty="0" err="1" smtClean="0"/>
              <a:t>Huayllay</a:t>
            </a:r>
            <a:r>
              <a:rPr lang="es-PE" sz="1500" dirty="0" smtClean="0"/>
              <a:t>, es una de las maravillas del mundo, que se conoce poco. Su principal atractivo </a:t>
            </a:r>
            <a:r>
              <a:rPr lang="es-PE" sz="1500" dirty="0" smtClean="0"/>
              <a:t>eco turístico, </a:t>
            </a:r>
            <a:r>
              <a:rPr lang="es-PE" sz="1500" dirty="0" smtClean="0"/>
              <a:t>son sus piedras y rocas labradas </a:t>
            </a:r>
            <a:r>
              <a:rPr lang="es-PE" sz="1500" dirty="0" smtClean="0"/>
              <a:t>artísticamente, </a:t>
            </a:r>
            <a:r>
              <a:rPr lang="es-PE" sz="1500" dirty="0" smtClean="0"/>
              <a:t>desde hace 70 millones de años, sin la </a:t>
            </a:r>
            <a:r>
              <a:rPr lang="es-PE" sz="1500" dirty="0" smtClean="0"/>
              <a:t>intervención humana</a:t>
            </a:r>
            <a:r>
              <a:rPr lang="es-PE" sz="1500" dirty="0" smtClean="0"/>
              <a:t>.</a:t>
            </a:r>
            <a:br>
              <a:rPr lang="es-PE" sz="1500" dirty="0" smtClean="0"/>
            </a:br>
            <a:r>
              <a:rPr lang="es-PE" sz="1500" dirty="0" smtClean="0"/>
              <a:t>No existe en el mundo otro bosque geológico que lo pueda igualar, por su </a:t>
            </a:r>
            <a:r>
              <a:rPr lang="es-PE" sz="1500" dirty="0" smtClean="0"/>
              <a:t>extensión, </a:t>
            </a:r>
            <a:r>
              <a:rPr lang="es-PE" sz="1500" dirty="0" smtClean="0"/>
              <a:t>majestuosidad </a:t>
            </a:r>
            <a:r>
              <a:rPr lang="es-PE" sz="1500" dirty="0" smtClean="0"/>
              <a:t>artística, paisajística </a:t>
            </a:r>
            <a:r>
              <a:rPr lang="es-PE" sz="1500" dirty="0" smtClean="0"/>
              <a:t>y su altura sobre el nivel del mar</a:t>
            </a:r>
            <a:r>
              <a:rPr lang="es-PE" sz="1500" dirty="0" smtClean="0"/>
              <a:t>.</a:t>
            </a:r>
            <a:endParaRPr lang="es-PE" sz="1500" dirty="0"/>
          </a:p>
        </p:txBody>
      </p:sp>
      <p:pic>
        <p:nvPicPr>
          <p:cNvPr id="8" name="7 Marcador de contenido" descr="Huayllay__atardecer.jpg"/>
          <p:cNvPicPr>
            <a:picLocks noGrp="1" noChangeAspect="1"/>
          </p:cNvPicPr>
          <p:nvPr>
            <p:ph sz="half" idx="2"/>
          </p:nvPr>
        </p:nvPicPr>
        <p:blipFill>
          <a:blip r:embed="rId2" cstate="print"/>
          <a:stretch>
            <a:fillRect/>
          </a:stretch>
        </p:blipFill>
        <p:spPr>
          <a:xfrm rot="21309136">
            <a:off x="4788024" y="4687290"/>
            <a:ext cx="2585355" cy="1721847"/>
          </a:xfrm>
          <a:prstGeom prst="rect">
            <a:avLst/>
          </a:prstGeom>
          <a:solidFill>
            <a:srgbClr val="FFFFFF">
              <a:shade val="85000"/>
            </a:srgbClr>
          </a:solidFill>
          <a:ln w="88900" cap="sq">
            <a:solidFill>
              <a:srgbClr val="FFFFFF"/>
            </a:solidFill>
            <a:miter lim="800000"/>
          </a:ln>
          <a:effectLst>
            <a:outerShdw blurRad="254000" dist="18000" dir="5400000" algn="tl" rotWithShape="0">
              <a:srgbClr val="000000">
                <a:alpha val="60000"/>
              </a:srgbClr>
            </a:outerShdw>
          </a:effectLst>
          <a:scene3d>
            <a:camera prst="orthographicFront"/>
            <a:lightRig rig="twoPt" dir="t">
              <a:rot lat="0" lon="0" rev="7200000"/>
            </a:lightRig>
          </a:scene3d>
          <a:sp3d>
            <a:bevelT w="25400" h="19050"/>
            <a:contourClr>
              <a:srgbClr val="FFFFFF"/>
            </a:contourClr>
          </a:sp3d>
        </p:spPr>
      </p:pic>
      <p:pic>
        <p:nvPicPr>
          <p:cNvPr id="12" name="11 Imagen" descr="El_Bosque_de_Piedras_de_Huayllay_Pasco.jpg"/>
          <p:cNvPicPr>
            <a:picLocks noChangeAspect="1"/>
          </p:cNvPicPr>
          <p:nvPr/>
        </p:nvPicPr>
        <p:blipFill>
          <a:blip r:embed="rId3" cstate="print"/>
          <a:stretch>
            <a:fillRect/>
          </a:stretch>
        </p:blipFill>
        <p:spPr>
          <a:xfrm rot="571217">
            <a:off x="6372200" y="3546822"/>
            <a:ext cx="2448272" cy="1835287"/>
          </a:xfrm>
          <a:prstGeom prst="rect">
            <a:avLst/>
          </a:prstGeom>
          <a:solidFill>
            <a:srgbClr val="FFFFFF">
              <a:shade val="85000"/>
            </a:srgbClr>
          </a:solidFill>
          <a:ln w="88900" cap="sq">
            <a:solidFill>
              <a:srgbClr val="FFFFFF"/>
            </a:solidFill>
            <a:miter lim="800000"/>
          </a:ln>
          <a:effectLst>
            <a:outerShdw blurRad="254000" dist="18000" dir="5400000" algn="tl" rotWithShape="0">
              <a:srgbClr val="000000">
                <a:alpha val="60000"/>
              </a:srgbClr>
            </a:outerShdw>
          </a:effectLst>
          <a:scene3d>
            <a:camera prst="orthographicFront"/>
            <a:lightRig rig="twoPt" dir="t">
              <a:rot lat="0" lon="0" rev="7200000"/>
            </a:lightRig>
          </a:scene3d>
          <a:sp3d>
            <a:bevelT w="25400" h="19050"/>
            <a:contourClr>
              <a:srgbClr val="FFFFFF"/>
            </a:contourClr>
          </a:sp3d>
        </p:spPr>
      </p:pic>
      <p:sp>
        <p:nvSpPr>
          <p:cNvPr id="7" name="6 Botón de acción: Inicio">
            <a:hlinkClick r:id="rId4" action="ppaction://hlinksldjump" highlightClick="1"/>
            <a:hlinkHover r:id="rId4" action="ppaction://hlinksldjump"/>
          </p:cNvPr>
          <p:cNvSpPr/>
          <p:nvPr/>
        </p:nvSpPr>
        <p:spPr>
          <a:xfrm>
            <a:off x="8279904" y="6093296"/>
            <a:ext cx="864096" cy="764704"/>
          </a:xfrm>
          <a:prstGeom prst="actionButtonHome">
            <a:avLst/>
          </a:prstGeom>
          <a:solidFill>
            <a:schemeClr val="bg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 name="9 Imagen" descr="250px-Rockforest1.png"/>
          <p:cNvPicPr>
            <a:picLocks noChangeAspect="1"/>
          </p:cNvPicPr>
          <p:nvPr/>
        </p:nvPicPr>
        <p:blipFill>
          <a:blip r:embed="rId5" cstate="print"/>
          <a:stretch>
            <a:fillRect/>
          </a:stretch>
        </p:blipFill>
        <p:spPr>
          <a:xfrm rot="21392468">
            <a:off x="4716016" y="2492239"/>
            <a:ext cx="2419624" cy="1800200"/>
          </a:xfrm>
          <a:prstGeom prst="rect">
            <a:avLst/>
          </a:prstGeom>
          <a:solidFill>
            <a:srgbClr val="FFFFFF">
              <a:shade val="85000"/>
            </a:srgbClr>
          </a:solidFill>
          <a:ln w="88900" cap="sq">
            <a:solidFill>
              <a:srgbClr val="FFFFFF"/>
            </a:solidFill>
            <a:miter lim="800000"/>
          </a:ln>
          <a:effectLst>
            <a:outerShdw blurRad="254000" dist="18000" dir="5400000" algn="tl" rotWithShape="0">
              <a:srgbClr val="000000">
                <a:alpha val="60000"/>
              </a:srgbClr>
            </a:outerShdw>
          </a:effectLst>
          <a:scene3d>
            <a:camera prst="orthographicFront"/>
            <a:lightRig rig="twoPt" dir="t">
              <a:rot lat="0" lon="0" rev="7200000"/>
            </a:lightRig>
          </a:scene3d>
          <a:sp3d>
            <a:bevelT w="25400" h="19050"/>
            <a:contourClr>
              <a:srgbClr val="FFFFFF"/>
            </a:contourClr>
          </a:sp3d>
        </p:spPr>
      </p:pic>
      <p:pic>
        <p:nvPicPr>
          <p:cNvPr id="9" name="8 Imagen" descr="450px-Elefante_huayllay.jpg"/>
          <p:cNvPicPr>
            <a:picLocks noChangeAspect="1"/>
          </p:cNvPicPr>
          <p:nvPr/>
        </p:nvPicPr>
        <p:blipFill>
          <a:blip r:embed="rId6" cstate="print"/>
          <a:stretch>
            <a:fillRect/>
          </a:stretch>
        </p:blipFill>
        <p:spPr>
          <a:xfrm rot="357656">
            <a:off x="6444208" y="1388343"/>
            <a:ext cx="2396716" cy="1800200"/>
          </a:xfrm>
          <a:prstGeom prst="rect">
            <a:avLst/>
          </a:prstGeom>
          <a:solidFill>
            <a:srgbClr val="FFFFFF">
              <a:shade val="85000"/>
            </a:srgbClr>
          </a:solidFill>
          <a:ln w="88900" cap="sq">
            <a:solidFill>
              <a:srgbClr val="FFFFFF"/>
            </a:solidFill>
            <a:miter lim="800000"/>
          </a:ln>
          <a:effectLst>
            <a:outerShdw blurRad="254000" dist="38100" dir="2700000" algn="tl" rotWithShape="0">
              <a:prstClr val="black">
                <a:alpha val="60000"/>
              </a:prstClr>
            </a:outerShdw>
          </a:effectLst>
          <a:scene3d>
            <a:camera prst="orthographicFront"/>
            <a:lightRig rig="twoPt" dir="t">
              <a:rot lat="0" lon="0" rev="7200000"/>
            </a:lightRig>
          </a:scene3d>
          <a:sp3d>
            <a:bevelT w="25400" h="19050"/>
            <a:contourClr>
              <a:srgbClr val="FFFFFF"/>
            </a:contourClr>
          </a:sp3d>
        </p:spPr>
      </p:pic>
      <p:sp>
        <p:nvSpPr>
          <p:cNvPr id="13" name="12 Botón de acción: Comienzo">
            <a:hlinkClick r:id="" action="ppaction://hlinkshowjump?jump=firstslide" highlightClick="1"/>
          </p:cNvPr>
          <p:cNvSpPr/>
          <p:nvPr/>
        </p:nvSpPr>
        <p:spPr>
          <a:xfrm>
            <a:off x="6840760" y="6237312"/>
            <a:ext cx="755576" cy="620688"/>
          </a:xfrm>
          <a:prstGeom prst="actionButtonBeginning">
            <a:avLst/>
          </a:prstGeom>
          <a:solidFill>
            <a:schemeClr val="bg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15 Botón de acción: Final">
            <a:hlinkClick r:id="" action="ppaction://hlinkshowjump?jump=lastslide" highlightClick="1"/>
          </p:cNvPr>
          <p:cNvSpPr/>
          <p:nvPr/>
        </p:nvSpPr>
        <p:spPr>
          <a:xfrm>
            <a:off x="7596336" y="6237312"/>
            <a:ext cx="720080" cy="620688"/>
          </a:xfrm>
          <a:prstGeom prst="actionButtonEnd">
            <a:avLst/>
          </a:prstGeom>
          <a:solidFill>
            <a:schemeClr val="bg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ransition spd="slow" advClick="0" advTm="12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childTnLst>
                          </p:cTn>
                        </p:par>
                        <p:par>
                          <p:cTn id="16" fill="hold">
                            <p:stCondLst>
                              <p:cond delay="5000"/>
                            </p:stCondLst>
                            <p:childTnLst>
                              <p:par>
                                <p:cTn id="17" presetID="3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800" decel="100000"/>
                                        <p:tgtEl>
                                          <p:spTgt spid="8"/>
                                        </p:tgtEl>
                                      </p:cBhvr>
                                    </p:animEffect>
                                    <p:anim calcmode="lin" valueType="num">
                                      <p:cBhvr>
                                        <p:cTn id="20" dur="800" decel="100000" fill="hold"/>
                                        <p:tgtEl>
                                          <p:spTgt spid="8"/>
                                        </p:tgtEl>
                                        <p:attrNameLst>
                                          <p:attrName>style.rotation</p:attrName>
                                        </p:attrNameLst>
                                      </p:cBhvr>
                                      <p:tavLst>
                                        <p:tav tm="0">
                                          <p:val>
                                            <p:fltVal val="-90"/>
                                          </p:val>
                                        </p:tav>
                                        <p:tav tm="100000">
                                          <p:val>
                                            <p:fltVal val="0"/>
                                          </p:val>
                                        </p:tav>
                                      </p:tavLst>
                                    </p:anim>
                                    <p:anim calcmode="lin" valueType="num">
                                      <p:cBhvr>
                                        <p:cTn id="21" dur="800" decel="100000" fill="hold"/>
                                        <p:tgtEl>
                                          <p:spTgt spid="8"/>
                                        </p:tgtEl>
                                        <p:attrNameLst>
                                          <p:attrName>ppt_x</p:attrName>
                                        </p:attrNameLst>
                                      </p:cBhvr>
                                      <p:tavLst>
                                        <p:tav tm="0">
                                          <p:val>
                                            <p:strVal val="#ppt_x+0.4"/>
                                          </p:val>
                                        </p:tav>
                                        <p:tav tm="100000">
                                          <p:val>
                                            <p:strVal val="#ppt_x-0.05"/>
                                          </p:val>
                                        </p:tav>
                                      </p:tavLst>
                                    </p:anim>
                                    <p:anim calcmode="lin" valueType="num">
                                      <p:cBhvr>
                                        <p:cTn id="22" dur="800" decel="100000" fill="hold"/>
                                        <p:tgtEl>
                                          <p:spTgt spid="8"/>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5" fill="hold">
                            <p:stCondLst>
                              <p:cond delay="6000"/>
                            </p:stCondLst>
                            <p:childTnLst>
                              <p:par>
                                <p:cTn id="26" presetID="3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800" decel="100000"/>
                                        <p:tgtEl>
                                          <p:spTgt spid="12"/>
                                        </p:tgtEl>
                                      </p:cBhvr>
                                    </p:animEffect>
                                    <p:anim calcmode="lin" valueType="num">
                                      <p:cBhvr>
                                        <p:cTn id="29" dur="800" decel="100000" fill="hold"/>
                                        <p:tgtEl>
                                          <p:spTgt spid="12"/>
                                        </p:tgtEl>
                                        <p:attrNameLst>
                                          <p:attrName>style.rotation</p:attrName>
                                        </p:attrNameLst>
                                      </p:cBhvr>
                                      <p:tavLst>
                                        <p:tav tm="0">
                                          <p:val>
                                            <p:fltVal val="-90"/>
                                          </p:val>
                                        </p:tav>
                                        <p:tav tm="100000">
                                          <p:val>
                                            <p:fltVal val="0"/>
                                          </p:val>
                                        </p:tav>
                                      </p:tavLst>
                                    </p:anim>
                                    <p:anim calcmode="lin" valueType="num">
                                      <p:cBhvr>
                                        <p:cTn id="30" dur="800" decel="100000" fill="hold"/>
                                        <p:tgtEl>
                                          <p:spTgt spid="12"/>
                                        </p:tgtEl>
                                        <p:attrNameLst>
                                          <p:attrName>ppt_x</p:attrName>
                                        </p:attrNameLst>
                                      </p:cBhvr>
                                      <p:tavLst>
                                        <p:tav tm="0">
                                          <p:val>
                                            <p:strVal val="#ppt_x+0.4"/>
                                          </p:val>
                                        </p:tav>
                                        <p:tav tm="100000">
                                          <p:val>
                                            <p:strVal val="#ppt_x-0.05"/>
                                          </p:val>
                                        </p:tav>
                                      </p:tavLst>
                                    </p:anim>
                                    <p:anim calcmode="lin" valueType="num">
                                      <p:cBhvr>
                                        <p:cTn id="31" dur="800" decel="100000" fill="hold"/>
                                        <p:tgtEl>
                                          <p:spTgt spid="12"/>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34" fill="hold">
                            <p:stCondLst>
                              <p:cond delay="7000"/>
                            </p:stCondLst>
                            <p:childTnLst>
                              <p:par>
                                <p:cTn id="35" presetID="30"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800" decel="100000"/>
                                        <p:tgtEl>
                                          <p:spTgt spid="10"/>
                                        </p:tgtEl>
                                      </p:cBhvr>
                                    </p:animEffect>
                                    <p:anim calcmode="lin" valueType="num">
                                      <p:cBhvr>
                                        <p:cTn id="38" dur="800" decel="100000" fill="hold"/>
                                        <p:tgtEl>
                                          <p:spTgt spid="10"/>
                                        </p:tgtEl>
                                        <p:attrNameLst>
                                          <p:attrName>style.rotation</p:attrName>
                                        </p:attrNameLst>
                                      </p:cBhvr>
                                      <p:tavLst>
                                        <p:tav tm="0">
                                          <p:val>
                                            <p:fltVal val="-90"/>
                                          </p:val>
                                        </p:tav>
                                        <p:tav tm="100000">
                                          <p:val>
                                            <p:fltVal val="0"/>
                                          </p:val>
                                        </p:tav>
                                      </p:tavLst>
                                    </p:anim>
                                    <p:anim calcmode="lin" valueType="num">
                                      <p:cBhvr>
                                        <p:cTn id="39" dur="800" decel="100000" fill="hold"/>
                                        <p:tgtEl>
                                          <p:spTgt spid="10"/>
                                        </p:tgtEl>
                                        <p:attrNameLst>
                                          <p:attrName>ppt_x</p:attrName>
                                        </p:attrNameLst>
                                      </p:cBhvr>
                                      <p:tavLst>
                                        <p:tav tm="0">
                                          <p:val>
                                            <p:strVal val="#ppt_x+0.4"/>
                                          </p:val>
                                        </p:tav>
                                        <p:tav tm="100000">
                                          <p:val>
                                            <p:strVal val="#ppt_x-0.05"/>
                                          </p:val>
                                        </p:tav>
                                      </p:tavLst>
                                    </p:anim>
                                    <p:anim calcmode="lin" valueType="num">
                                      <p:cBhvr>
                                        <p:cTn id="40" dur="800" decel="100000" fill="hold"/>
                                        <p:tgtEl>
                                          <p:spTgt spid="10"/>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43" fill="hold">
                            <p:stCondLst>
                              <p:cond delay="8000"/>
                            </p:stCondLst>
                            <p:childTnLst>
                              <p:par>
                                <p:cTn id="44" presetID="35" presetClass="entr" presetSubtype="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000"/>
                                        <p:tgtEl>
                                          <p:spTgt spid="9"/>
                                        </p:tgtEl>
                                      </p:cBhvr>
                                    </p:animEffect>
                                    <p:anim calcmode="lin" valueType="num">
                                      <p:cBhvr>
                                        <p:cTn id="47" dur="2000" fill="hold"/>
                                        <p:tgtEl>
                                          <p:spTgt spid="9"/>
                                        </p:tgtEl>
                                        <p:attrNameLst>
                                          <p:attrName>style.rotation</p:attrName>
                                        </p:attrNameLst>
                                      </p:cBhvr>
                                      <p:tavLst>
                                        <p:tav tm="0">
                                          <p:val>
                                            <p:fltVal val="720"/>
                                          </p:val>
                                        </p:tav>
                                        <p:tav tm="100000">
                                          <p:val>
                                            <p:fltVal val="0"/>
                                          </p:val>
                                        </p:tav>
                                      </p:tavLst>
                                    </p:anim>
                                    <p:anim calcmode="lin" valueType="num">
                                      <p:cBhvr>
                                        <p:cTn id="48" dur="2000" fill="hold"/>
                                        <p:tgtEl>
                                          <p:spTgt spid="9"/>
                                        </p:tgtEl>
                                        <p:attrNameLst>
                                          <p:attrName>ppt_h</p:attrName>
                                        </p:attrNameLst>
                                      </p:cBhvr>
                                      <p:tavLst>
                                        <p:tav tm="0">
                                          <p:val>
                                            <p:fltVal val="0"/>
                                          </p:val>
                                        </p:tav>
                                        <p:tav tm="100000">
                                          <p:val>
                                            <p:strVal val="#ppt_h"/>
                                          </p:val>
                                        </p:tav>
                                      </p:tavLst>
                                    </p:anim>
                                    <p:anim calcmode="lin" valueType="num">
                                      <p:cBhvr>
                                        <p:cTn id="49" dur="2000" fill="hold"/>
                                        <p:tgtEl>
                                          <p:spTgt spid="9"/>
                                        </p:tgtEl>
                                        <p:attrNameLst>
                                          <p:attrName>ppt_w</p:attrName>
                                        </p:attrNameLst>
                                      </p:cBhvr>
                                      <p:tavLst>
                                        <p:tav tm="0">
                                          <p:val>
                                            <p:fltVal val="0"/>
                                          </p:val>
                                        </p:tav>
                                        <p:tav tm="100000">
                                          <p:val>
                                            <p:strVal val="#ppt_w"/>
                                          </p:val>
                                        </p:tav>
                                      </p:tavLst>
                                    </p:anim>
                                  </p:childTnLst>
                                </p:cTn>
                              </p:par>
                            </p:childTnLst>
                          </p:cTn>
                        </p:par>
                        <p:par>
                          <p:cTn id="50" fill="hold">
                            <p:stCondLst>
                              <p:cond delay="10000"/>
                            </p:stCondLst>
                            <p:childTnLst>
                              <p:par>
                                <p:cTn id="51" presetID="6" presetClass="emph" presetSubtype="0" fill="hold" nodeType="afterEffect">
                                  <p:stCondLst>
                                    <p:cond delay="0"/>
                                  </p:stCondLst>
                                  <p:childTnLst>
                                    <p:animScale>
                                      <p:cBhvr>
                                        <p:cTn id="52"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pPr algn="r"/>
            <a:r>
              <a:rPr lang="es-ES" sz="6600" dirty="0" smtClean="0">
                <a:solidFill>
                  <a:srgbClr val="FFC000"/>
                </a:solidFill>
                <a:latin typeface="Rockwell" pitchFamily="18" charset="0"/>
              </a:rPr>
              <a:t>Baños del Inca</a:t>
            </a:r>
            <a:endParaRPr lang="es-PE" sz="6600" dirty="0">
              <a:latin typeface="Rockwell" pitchFamily="18" charset="0"/>
            </a:endParaRPr>
          </a:p>
        </p:txBody>
      </p:sp>
      <p:sp>
        <p:nvSpPr>
          <p:cNvPr id="6" name="5 Marcador de texto"/>
          <p:cNvSpPr>
            <a:spLocks noGrp="1"/>
          </p:cNvSpPr>
          <p:nvPr>
            <p:ph type="body" sz="half" idx="1"/>
          </p:nvPr>
        </p:nvSpPr>
        <p:spPr>
          <a:xfrm>
            <a:off x="457200" y="1312168"/>
            <a:ext cx="4038600" cy="4925144"/>
          </a:xfrm>
        </p:spPr>
        <p:txBody>
          <a:bodyPr>
            <a:noAutofit/>
          </a:bodyPr>
          <a:lstStyle/>
          <a:p>
            <a:pPr algn="just">
              <a:lnSpc>
                <a:spcPct val="140000"/>
              </a:lnSpc>
              <a:spcBef>
                <a:spcPts val="600"/>
              </a:spcBef>
              <a:spcAft>
                <a:spcPts val="600"/>
              </a:spcAft>
            </a:pPr>
            <a:r>
              <a:rPr lang="es-PE" sz="1500" dirty="0" smtClean="0"/>
              <a:t>Se encuentra a 6 km al este de la ciudad de Cajamarca. Es considerado la principal atracción del circuito turístico del departamento de Cajamarca. Aquí se encuentra la famosa Poza del Inca, que mide cuatro metros de largo por cuatro de ancho y tiene una profundidad de un metro con setenta centímetros. En este lugar, según los historiadores, Atahualpa recuperaba sus fuerzas antes de emprender nuevas jornadas de </a:t>
            </a:r>
            <a:r>
              <a:rPr lang="es-PE" sz="1500" dirty="0" smtClean="0"/>
              <a:t>conquista. Los </a:t>
            </a:r>
            <a:r>
              <a:rPr lang="es-PE" sz="1500" dirty="0" smtClean="0"/>
              <a:t>minerales que las componen poseen propiedades terapéuticas para el tratamiento de afecciones a los huesos y al sistema nervioso</a:t>
            </a:r>
            <a:endParaRPr lang="es-PE" sz="1500" dirty="0"/>
          </a:p>
        </p:txBody>
      </p:sp>
      <p:pic>
        <p:nvPicPr>
          <p:cNvPr id="8" name="7 Marcador de contenido" descr="banos-del-inca.jpg"/>
          <p:cNvPicPr>
            <a:picLocks noGrp="1" noChangeAspect="1"/>
          </p:cNvPicPr>
          <p:nvPr>
            <p:ph sz="half" idx="2"/>
          </p:nvPr>
        </p:nvPicPr>
        <p:blipFill>
          <a:blip r:embed="rId2" cstate="print"/>
          <a:stretch>
            <a:fillRect/>
          </a:stretch>
        </p:blipFill>
        <p:spPr>
          <a:xfrm>
            <a:off x="4648200" y="2316797"/>
            <a:ext cx="4038600" cy="306260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3 Botón de acción: Inicio">
            <a:hlinkClick r:id="rId3" action="ppaction://hlinksldjump" highlightClick="1"/>
            <a:hlinkHover r:id="rId3" action="ppaction://hlinksldjump"/>
          </p:cNvPr>
          <p:cNvSpPr/>
          <p:nvPr/>
        </p:nvSpPr>
        <p:spPr>
          <a:xfrm>
            <a:off x="8279904" y="6093296"/>
            <a:ext cx="864096" cy="764704"/>
          </a:xfrm>
          <a:prstGeom prst="actionButtonHom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8 Botón de acción: Comienzo">
            <a:hlinkClick r:id="" action="ppaction://hlinkshowjump?jump=firstslide" highlightClick="1"/>
          </p:cNvPr>
          <p:cNvSpPr/>
          <p:nvPr/>
        </p:nvSpPr>
        <p:spPr>
          <a:xfrm>
            <a:off x="6876256" y="6237312"/>
            <a:ext cx="720080" cy="620688"/>
          </a:xfrm>
          <a:prstGeom prst="actionButtonBeginning">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11 Botón de acción: Final">
            <a:hlinkClick r:id="" action="ppaction://hlinkshowjump?jump=lastslide" highlightClick="1"/>
          </p:cNvPr>
          <p:cNvSpPr/>
          <p:nvPr/>
        </p:nvSpPr>
        <p:spPr>
          <a:xfrm>
            <a:off x="7596336" y="6237312"/>
            <a:ext cx="720080" cy="620688"/>
          </a:xfrm>
          <a:prstGeom prst="actionButtonEnd">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ransition spd="slow" advClick="0" advTm="12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par>
                          <p:cTn id="12" fill="hold">
                            <p:stCondLst>
                              <p:cond delay="3000"/>
                            </p:stCondLst>
                            <p:childTnLst>
                              <p:par>
                                <p:cTn id="13" presetID="3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pPr algn="r"/>
            <a:r>
              <a:rPr lang="es-ES" sz="6600" dirty="0" smtClean="0">
                <a:solidFill>
                  <a:schemeClr val="bg2">
                    <a:lumMod val="50000"/>
                  </a:schemeClr>
                </a:solidFill>
                <a:latin typeface="Rockwell" pitchFamily="18" charset="0"/>
              </a:rPr>
              <a:t>Lago Titicaca</a:t>
            </a:r>
            <a:endParaRPr lang="es-PE" sz="6600" dirty="0">
              <a:solidFill>
                <a:schemeClr val="bg2">
                  <a:lumMod val="50000"/>
                </a:schemeClr>
              </a:solidFill>
              <a:latin typeface="Rockwell" pitchFamily="18" charset="0"/>
            </a:endParaRPr>
          </a:p>
        </p:txBody>
      </p:sp>
      <p:sp>
        <p:nvSpPr>
          <p:cNvPr id="5" name="4 Marcador de texto"/>
          <p:cNvSpPr>
            <a:spLocks noGrp="1"/>
          </p:cNvSpPr>
          <p:nvPr>
            <p:ph type="body" sz="half" idx="1"/>
          </p:nvPr>
        </p:nvSpPr>
        <p:spPr>
          <a:xfrm>
            <a:off x="179512" y="1628800"/>
            <a:ext cx="4038600" cy="4495800"/>
          </a:xfrm>
        </p:spPr>
        <p:txBody>
          <a:bodyPr>
            <a:normAutofit lnSpcReduction="10000"/>
          </a:bodyPr>
          <a:lstStyle/>
          <a:p>
            <a:pPr algn="just">
              <a:lnSpc>
                <a:spcPct val="120000"/>
              </a:lnSpc>
              <a:spcBef>
                <a:spcPts val="600"/>
              </a:spcBef>
              <a:spcAft>
                <a:spcPts val="600"/>
              </a:spcAft>
            </a:pPr>
            <a:r>
              <a:rPr lang="es-PE" sz="1500" dirty="0" smtClean="0"/>
              <a:t>El lago Titicaca es uno de los lugares más hermosos y misteriosos de América. Sus aguas bañan y conservan a una población mayoritariamente indígena, que aún guardan las tradiciones del imperio inca</a:t>
            </a:r>
            <a:r>
              <a:rPr lang="es-PE" sz="1500" dirty="0" smtClean="0"/>
              <a:t>.</a:t>
            </a:r>
          </a:p>
          <a:p>
            <a:pPr algn="just">
              <a:lnSpc>
                <a:spcPct val="120000"/>
              </a:lnSpc>
              <a:spcBef>
                <a:spcPts val="600"/>
              </a:spcBef>
              <a:spcAft>
                <a:spcPts val="600"/>
              </a:spcAft>
            </a:pPr>
            <a:r>
              <a:rPr lang="es-PE" sz="1600" dirty="0" smtClean="0"/>
              <a:t>En su orilla alberga a la capital folklórica por excelencia del Perú, la ciudad de Puno. La población que vive en torno al lago se dedica principalmente a la pesca y a la artesanía, siendo característico de la zona las canoas de totora, más conocidas como "caballitos de totora".</a:t>
            </a:r>
            <a:endParaRPr lang="es-PE" sz="1500" dirty="0" smtClean="0"/>
          </a:p>
          <a:p>
            <a:endParaRPr lang="es-PE" dirty="0"/>
          </a:p>
        </p:txBody>
      </p:sp>
      <p:pic>
        <p:nvPicPr>
          <p:cNvPr id="8" name="7 Marcador de contenido" descr="laketiticaca.jpg"/>
          <p:cNvPicPr>
            <a:picLocks noGrp="1" noChangeAspect="1"/>
          </p:cNvPicPr>
          <p:nvPr>
            <p:ph sz="half" idx="2"/>
          </p:nvPr>
        </p:nvPicPr>
        <p:blipFill>
          <a:blip r:embed="rId3" cstate="print"/>
          <a:stretch>
            <a:fillRect/>
          </a:stretch>
        </p:blipFill>
        <p:spPr>
          <a:xfrm>
            <a:off x="4211960" y="1988840"/>
            <a:ext cx="4671808" cy="34563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6 Botón de acción: Inicio">
            <a:hlinkClick r:id="rId4" action="ppaction://hlinksldjump" highlightClick="1"/>
            <a:hlinkHover r:id="rId4" action="ppaction://hlinksldjump"/>
          </p:cNvPr>
          <p:cNvSpPr/>
          <p:nvPr/>
        </p:nvSpPr>
        <p:spPr>
          <a:xfrm>
            <a:off x="8279904" y="6093296"/>
            <a:ext cx="864096" cy="764704"/>
          </a:xfrm>
          <a:prstGeom prst="actionButtonHome">
            <a:avLst/>
          </a:prstGeom>
          <a:solidFill>
            <a:schemeClr val="bg2">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8 Botón de acción: Comienzo">
            <a:hlinkClick r:id="" action="ppaction://hlinkshowjump?jump=firstslide" highlightClick="1"/>
          </p:cNvPr>
          <p:cNvSpPr/>
          <p:nvPr/>
        </p:nvSpPr>
        <p:spPr>
          <a:xfrm>
            <a:off x="6984776" y="6237312"/>
            <a:ext cx="683568" cy="620688"/>
          </a:xfrm>
          <a:prstGeom prst="actionButtonBeginning">
            <a:avLst/>
          </a:prstGeom>
          <a:solidFill>
            <a:schemeClr val="bg2">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11 Botón de acción: Final">
            <a:hlinkClick r:id="" action="ppaction://hlinkshowjump?jump=lastslide" highlightClick="1"/>
          </p:cNvPr>
          <p:cNvSpPr/>
          <p:nvPr/>
        </p:nvSpPr>
        <p:spPr>
          <a:xfrm>
            <a:off x="7668344" y="6237312"/>
            <a:ext cx="720080" cy="620688"/>
          </a:xfrm>
          <a:prstGeom prst="actionButtonEnd">
            <a:avLst/>
          </a:prstGeom>
          <a:solidFill>
            <a:schemeClr val="bg2">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ransition spd="slow" advClick="0" advTm="12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childTnLst>
                          </p:cTn>
                        </p:par>
                        <p:par>
                          <p:cTn id="16" fill="hold">
                            <p:stCondLst>
                              <p:cond delay="5000"/>
                            </p:stCondLst>
                            <p:childTnLst>
                              <p:par>
                                <p:cTn id="17" presetID="35"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style.rotation</p:attrName>
                                        </p:attrNameLst>
                                      </p:cBhvr>
                                      <p:tavLst>
                                        <p:tav tm="0">
                                          <p:val>
                                            <p:fltVal val="720"/>
                                          </p:val>
                                        </p:tav>
                                        <p:tav tm="100000">
                                          <p:val>
                                            <p:fltVal val="0"/>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 calcmode="lin" valueType="num">
                                      <p:cBhvr>
                                        <p:cTn id="22"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Paccha2.jpg"/>
          <p:cNvPicPr>
            <a:picLocks noChangeAspect="1"/>
          </p:cNvPicPr>
          <p:nvPr/>
        </p:nvPicPr>
        <p:blipFill>
          <a:blip r:embed="rId2" cstate="print"/>
          <a:stretch>
            <a:fillRect/>
          </a:stretch>
        </p:blipFill>
        <p:spPr>
          <a:xfrm rot="21321529">
            <a:off x="4860032" y="1484784"/>
            <a:ext cx="2304256" cy="172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3 Título"/>
          <p:cNvSpPr>
            <a:spLocks noGrp="1"/>
          </p:cNvSpPr>
          <p:nvPr>
            <p:ph type="title"/>
          </p:nvPr>
        </p:nvSpPr>
        <p:spPr>
          <a:xfrm>
            <a:off x="457200" y="116632"/>
            <a:ext cx="8229600" cy="1143000"/>
          </a:xfrm>
        </p:spPr>
        <p:txBody>
          <a:bodyPr>
            <a:normAutofit/>
          </a:bodyPr>
          <a:lstStyle/>
          <a:p>
            <a:r>
              <a:rPr lang="es-ES" sz="5400" b="1" dirty="0" smtClean="0">
                <a:solidFill>
                  <a:srgbClr val="FFC000"/>
                </a:solidFill>
                <a:effectLst>
                  <a:outerShdw blurRad="38100" dist="38100" dir="2700000" algn="tl">
                    <a:srgbClr val="000000">
                      <a:alpha val="43137"/>
                    </a:srgbClr>
                  </a:outerShdw>
                </a:effectLst>
                <a:latin typeface="Rockwell" pitchFamily="18" charset="0"/>
              </a:rPr>
              <a:t>Las Cataratas de </a:t>
            </a:r>
            <a:r>
              <a:rPr lang="es-ES" sz="5400" b="1" dirty="0" err="1" smtClean="0">
                <a:solidFill>
                  <a:srgbClr val="FFC000"/>
                </a:solidFill>
                <a:effectLst>
                  <a:outerShdw blurRad="38100" dist="38100" dir="2700000" algn="tl">
                    <a:srgbClr val="000000">
                      <a:alpha val="43137"/>
                    </a:srgbClr>
                  </a:outerShdw>
                </a:effectLst>
                <a:latin typeface="Rockwell" pitchFamily="18" charset="0"/>
              </a:rPr>
              <a:t>Paccha</a:t>
            </a:r>
            <a:endParaRPr lang="es-PE" sz="5400" b="1" dirty="0">
              <a:effectLst>
                <a:outerShdw blurRad="38100" dist="38100" dir="2700000" algn="tl">
                  <a:srgbClr val="000000">
                    <a:alpha val="43137"/>
                  </a:srgbClr>
                </a:outerShdw>
              </a:effectLst>
              <a:latin typeface="Rockwell" pitchFamily="18" charset="0"/>
            </a:endParaRPr>
          </a:p>
        </p:txBody>
      </p:sp>
      <p:sp>
        <p:nvSpPr>
          <p:cNvPr id="5" name="4 Marcador de texto"/>
          <p:cNvSpPr>
            <a:spLocks noGrp="1"/>
          </p:cNvSpPr>
          <p:nvPr>
            <p:ph type="body" sz="half" idx="1"/>
          </p:nvPr>
        </p:nvSpPr>
        <p:spPr/>
        <p:txBody>
          <a:bodyPr>
            <a:normAutofit fontScale="92500" lnSpcReduction="10000"/>
          </a:bodyPr>
          <a:lstStyle/>
          <a:p>
            <a:pPr algn="just">
              <a:lnSpc>
                <a:spcPct val="120000"/>
              </a:lnSpc>
              <a:spcAft>
                <a:spcPts val="600"/>
              </a:spcAft>
            </a:pPr>
            <a:r>
              <a:rPr lang="es-PE" sz="1400" dirty="0" smtClean="0"/>
              <a:t>Ubicado en Selva Alta a una altura de 1150 m.s.n.m., sus aguas provienen de la quebrada de </a:t>
            </a:r>
            <a:r>
              <a:rPr lang="es-PE" sz="1400" dirty="0" err="1" smtClean="0"/>
              <a:t>Paccha</a:t>
            </a:r>
            <a:r>
              <a:rPr lang="es-PE" sz="1400" dirty="0" smtClean="0"/>
              <a:t>, con 3 caídas de agua con una altura aproximada de 30 metros por tramo, las aguas cristalinas discurren sobre lechos pedregosos formando un puente natural para cruzar la catarata, rodeado de una frondosa y alta vegetación que constituye un </a:t>
            </a:r>
            <a:r>
              <a:rPr lang="es-PE" sz="1400" dirty="0" smtClean="0"/>
              <a:t>hábitat </a:t>
            </a:r>
            <a:r>
              <a:rPr lang="es-PE" sz="1400" dirty="0" smtClean="0"/>
              <a:t>natural de orquídeas, </a:t>
            </a:r>
            <a:r>
              <a:rPr lang="es-PE" sz="1400" dirty="0" err="1" smtClean="0"/>
              <a:t>bromelias</a:t>
            </a:r>
            <a:r>
              <a:rPr lang="es-PE" sz="1400" dirty="0" smtClean="0"/>
              <a:t> y especies de flora propias de la </a:t>
            </a:r>
            <a:r>
              <a:rPr lang="es-PE" sz="1400" dirty="0" smtClean="0"/>
              <a:t>zona.</a:t>
            </a:r>
          </a:p>
          <a:p>
            <a:pPr algn="just">
              <a:lnSpc>
                <a:spcPct val="120000"/>
              </a:lnSpc>
              <a:spcAft>
                <a:spcPts val="600"/>
              </a:spcAft>
            </a:pPr>
            <a:r>
              <a:rPr lang="es-PE" sz="1400" dirty="0" smtClean="0"/>
              <a:t>Estas hermosas </a:t>
            </a:r>
            <a:r>
              <a:rPr lang="es-PE" sz="1400" dirty="0" smtClean="0"/>
              <a:t>caídas </a:t>
            </a:r>
            <a:r>
              <a:rPr lang="es-PE" sz="1400" dirty="0" smtClean="0"/>
              <a:t>de agua tienen un especial atractivo, que hace casi mágica su visita. En un ambiente </a:t>
            </a:r>
            <a:r>
              <a:rPr lang="es-PE" sz="1400" dirty="0" smtClean="0"/>
              <a:t>paradisíaco </a:t>
            </a:r>
            <a:r>
              <a:rPr lang="es-PE" sz="1400" dirty="0" smtClean="0"/>
              <a:t>se goza de la fresca brisa que produce la </a:t>
            </a:r>
            <a:r>
              <a:rPr lang="es-PE" sz="1400" dirty="0" smtClean="0"/>
              <a:t>caída; </a:t>
            </a:r>
            <a:r>
              <a:rPr lang="es-PE" sz="1400" dirty="0" smtClean="0"/>
              <a:t>por un momento el estruendo pasa desapercibido por el embeleso que produce el entorno. Se ven por todos lados exóticas flores y plantas silvestres, se percibe el </a:t>
            </a:r>
            <a:r>
              <a:rPr lang="es-PE" sz="1400" dirty="0" smtClean="0"/>
              <a:t>entremezclado </a:t>
            </a:r>
            <a:r>
              <a:rPr lang="es-PE" sz="1400" dirty="0" smtClean="0"/>
              <a:t>aroma de la naturaleza y es posible a cada paso, una que otra rara orquídea.</a:t>
            </a:r>
            <a:endParaRPr lang="es-PE" sz="1400" dirty="0"/>
          </a:p>
        </p:txBody>
      </p:sp>
      <p:pic>
        <p:nvPicPr>
          <p:cNvPr id="8" name="7 Marcador de contenido" descr="cataratas-de-paccha.jpg"/>
          <p:cNvPicPr>
            <a:picLocks noGrp="1" noChangeAspect="1"/>
          </p:cNvPicPr>
          <p:nvPr>
            <p:ph sz="half" idx="2"/>
          </p:nvPr>
        </p:nvPicPr>
        <p:blipFill>
          <a:blip r:embed="rId3" cstate="print"/>
          <a:stretch>
            <a:fillRect/>
          </a:stretch>
        </p:blipFill>
        <p:spPr>
          <a:xfrm rot="373097">
            <a:off x="6372200" y="2924944"/>
            <a:ext cx="2299247" cy="172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Botón de acción: Inicio">
            <a:hlinkClick r:id="rId4" action="ppaction://hlinksldjump" highlightClick="1"/>
            <a:hlinkHover r:id="rId4" action="ppaction://hlinksldjump"/>
          </p:cNvPr>
          <p:cNvSpPr/>
          <p:nvPr/>
        </p:nvSpPr>
        <p:spPr>
          <a:xfrm>
            <a:off x="8279904" y="6093296"/>
            <a:ext cx="864096" cy="764704"/>
          </a:xfrm>
          <a:prstGeom prst="actionButtonHom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9" name="8 Imagen" descr="paccha001.jpg"/>
          <p:cNvPicPr>
            <a:picLocks noChangeAspect="1"/>
          </p:cNvPicPr>
          <p:nvPr/>
        </p:nvPicPr>
        <p:blipFill>
          <a:blip r:embed="rId5" cstate="print"/>
          <a:stretch>
            <a:fillRect/>
          </a:stretch>
        </p:blipFill>
        <p:spPr>
          <a:xfrm rot="21083849">
            <a:off x="4932039" y="4437112"/>
            <a:ext cx="2400267" cy="18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10 Botón de acción: Comienzo">
            <a:hlinkClick r:id="" action="ppaction://hlinkshowjump?jump=firstslide" highlightClick="1"/>
          </p:cNvPr>
          <p:cNvSpPr/>
          <p:nvPr/>
        </p:nvSpPr>
        <p:spPr>
          <a:xfrm>
            <a:off x="6840760" y="6237312"/>
            <a:ext cx="755576" cy="620688"/>
          </a:xfrm>
          <a:prstGeom prst="actionButtonBeginning">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13 Botón de acción: Final">
            <a:hlinkClick r:id="" action="ppaction://hlinkshowjump?jump=lastslide" highlightClick="1"/>
          </p:cNvPr>
          <p:cNvSpPr/>
          <p:nvPr/>
        </p:nvSpPr>
        <p:spPr>
          <a:xfrm>
            <a:off x="7596336" y="6237312"/>
            <a:ext cx="720080" cy="620688"/>
          </a:xfrm>
          <a:prstGeom prst="actionButtonEnd">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ransition spd="slow" advClick="0" advTm="12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childTnLst>
                          </p:cTn>
                        </p:par>
                        <p:par>
                          <p:cTn id="16" fill="hold">
                            <p:stCondLst>
                              <p:cond delay="4500"/>
                            </p:stCondLst>
                            <p:childTnLst>
                              <p:par>
                                <p:cTn id="17" presetID="3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800" decel="100000"/>
                                        <p:tgtEl>
                                          <p:spTgt spid="10"/>
                                        </p:tgtEl>
                                      </p:cBhvr>
                                    </p:animEffect>
                                    <p:anim calcmode="lin" valueType="num">
                                      <p:cBhvr>
                                        <p:cTn id="20" dur="800" decel="100000" fill="hold"/>
                                        <p:tgtEl>
                                          <p:spTgt spid="10"/>
                                        </p:tgtEl>
                                        <p:attrNameLst>
                                          <p:attrName>style.rotation</p:attrName>
                                        </p:attrNameLst>
                                      </p:cBhvr>
                                      <p:tavLst>
                                        <p:tav tm="0">
                                          <p:val>
                                            <p:fltVal val="-90"/>
                                          </p:val>
                                        </p:tav>
                                        <p:tav tm="100000">
                                          <p:val>
                                            <p:fltVal val="0"/>
                                          </p:val>
                                        </p:tav>
                                      </p:tavLst>
                                    </p:anim>
                                    <p:anim calcmode="lin" valueType="num">
                                      <p:cBhvr>
                                        <p:cTn id="21" dur="800" decel="100000" fill="hold"/>
                                        <p:tgtEl>
                                          <p:spTgt spid="10"/>
                                        </p:tgtEl>
                                        <p:attrNameLst>
                                          <p:attrName>ppt_x</p:attrName>
                                        </p:attrNameLst>
                                      </p:cBhvr>
                                      <p:tavLst>
                                        <p:tav tm="0">
                                          <p:val>
                                            <p:strVal val="#ppt_x+0.4"/>
                                          </p:val>
                                        </p:tav>
                                        <p:tav tm="100000">
                                          <p:val>
                                            <p:strVal val="#ppt_x-0.05"/>
                                          </p:val>
                                        </p:tav>
                                      </p:tavLst>
                                    </p:anim>
                                    <p:anim calcmode="lin" valueType="num">
                                      <p:cBhvr>
                                        <p:cTn id="22" dur="800" decel="100000" fill="hold"/>
                                        <p:tgtEl>
                                          <p:spTgt spid="10"/>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25" fill="hold">
                            <p:stCondLst>
                              <p:cond delay="5500"/>
                            </p:stCondLst>
                            <p:childTnLst>
                              <p:par>
                                <p:cTn id="26" presetID="3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800" decel="100000"/>
                                        <p:tgtEl>
                                          <p:spTgt spid="8"/>
                                        </p:tgtEl>
                                      </p:cBhvr>
                                    </p:animEffect>
                                    <p:anim calcmode="lin" valueType="num">
                                      <p:cBhvr>
                                        <p:cTn id="29" dur="800" decel="100000" fill="hold"/>
                                        <p:tgtEl>
                                          <p:spTgt spid="8"/>
                                        </p:tgtEl>
                                        <p:attrNameLst>
                                          <p:attrName>style.rotation</p:attrName>
                                        </p:attrNameLst>
                                      </p:cBhvr>
                                      <p:tavLst>
                                        <p:tav tm="0">
                                          <p:val>
                                            <p:fltVal val="-90"/>
                                          </p:val>
                                        </p:tav>
                                        <p:tav tm="100000">
                                          <p:val>
                                            <p:fltVal val="0"/>
                                          </p:val>
                                        </p:tav>
                                      </p:tavLst>
                                    </p:anim>
                                    <p:anim calcmode="lin" valueType="num">
                                      <p:cBhvr>
                                        <p:cTn id="30" dur="800" decel="100000" fill="hold"/>
                                        <p:tgtEl>
                                          <p:spTgt spid="8"/>
                                        </p:tgtEl>
                                        <p:attrNameLst>
                                          <p:attrName>ppt_x</p:attrName>
                                        </p:attrNameLst>
                                      </p:cBhvr>
                                      <p:tavLst>
                                        <p:tav tm="0">
                                          <p:val>
                                            <p:strVal val="#ppt_x+0.4"/>
                                          </p:val>
                                        </p:tav>
                                        <p:tav tm="100000">
                                          <p:val>
                                            <p:strVal val="#ppt_x-0.05"/>
                                          </p:val>
                                        </p:tav>
                                      </p:tavLst>
                                    </p:anim>
                                    <p:anim calcmode="lin" valueType="num">
                                      <p:cBhvr>
                                        <p:cTn id="31" dur="800" decel="100000" fill="hold"/>
                                        <p:tgtEl>
                                          <p:spTgt spid="8"/>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800" decel="100000"/>
                                        <p:tgtEl>
                                          <p:spTgt spid="9"/>
                                        </p:tgtEl>
                                      </p:cBhvr>
                                    </p:animEffect>
                                    <p:anim calcmode="lin" valueType="num">
                                      <p:cBhvr>
                                        <p:cTn id="39" dur="800" decel="100000" fill="hold"/>
                                        <p:tgtEl>
                                          <p:spTgt spid="9"/>
                                        </p:tgtEl>
                                        <p:attrNameLst>
                                          <p:attrName>style.rotation</p:attrName>
                                        </p:attrNameLst>
                                      </p:cBhvr>
                                      <p:tavLst>
                                        <p:tav tm="0">
                                          <p:val>
                                            <p:fltVal val="-90"/>
                                          </p:val>
                                        </p:tav>
                                        <p:tav tm="100000">
                                          <p:val>
                                            <p:fltVal val="0"/>
                                          </p:val>
                                        </p:tav>
                                      </p:tavLst>
                                    </p:anim>
                                    <p:anim calcmode="lin" valueType="num">
                                      <p:cBhvr>
                                        <p:cTn id="40" dur="800" decel="100000" fill="hold"/>
                                        <p:tgtEl>
                                          <p:spTgt spid="9"/>
                                        </p:tgtEl>
                                        <p:attrNameLst>
                                          <p:attrName>ppt_x</p:attrName>
                                        </p:attrNameLst>
                                      </p:cBhvr>
                                      <p:tavLst>
                                        <p:tav tm="0">
                                          <p:val>
                                            <p:strVal val="#ppt_x+0.4"/>
                                          </p:val>
                                        </p:tav>
                                        <p:tav tm="100000">
                                          <p:val>
                                            <p:strVal val="#ppt_x-0.05"/>
                                          </p:val>
                                        </p:tav>
                                      </p:tavLst>
                                    </p:anim>
                                    <p:anim calcmode="lin" valueType="num">
                                      <p:cBhvr>
                                        <p:cTn id="41" dur="800" decel="100000" fill="hold"/>
                                        <p:tgtEl>
                                          <p:spTgt spid="9"/>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tile tx="0" ty="0" sx="100000" sy="100000" flip="x" algn="ctr"/>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sz="7200" b="1" dirty="0" smtClean="0">
                <a:solidFill>
                  <a:schemeClr val="accent1"/>
                </a:solidFill>
                <a:effectLst>
                  <a:outerShdw blurRad="38100" dist="38100" dir="2700000" algn="tl">
                    <a:srgbClr val="000000">
                      <a:alpha val="43137"/>
                    </a:srgbClr>
                  </a:outerShdw>
                </a:effectLst>
                <a:latin typeface="Rockwell" pitchFamily="18" charset="0"/>
              </a:rPr>
              <a:t>Conchopata</a:t>
            </a:r>
            <a:endParaRPr lang="es-PE" b="1" dirty="0">
              <a:solidFill>
                <a:schemeClr val="accent1"/>
              </a:solidFill>
              <a:effectLst>
                <a:outerShdw blurRad="38100" dist="38100" dir="2700000" algn="tl">
                  <a:srgbClr val="000000">
                    <a:alpha val="43137"/>
                  </a:srgbClr>
                </a:outerShdw>
              </a:effectLst>
              <a:latin typeface="Rockwell" pitchFamily="18" charset="0"/>
            </a:endParaRPr>
          </a:p>
        </p:txBody>
      </p:sp>
      <p:sp>
        <p:nvSpPr>
          <p:cNvPr id="5" name="4 Marcador de texto"/>
          <p:cNvSpPr>
            <a:spLocks noGrp="1"/>
          </p:cNvSpPr>
          <p:nvPr>
            <p:ph type="body" sz="half" idx="1"/>
          </p:nvPr>
        </p:nvSpPr>
        <p:spPr/>
        <p:txBody>
          <a:bodyPr>
            <a:normAutofit fontScale="47500" lnSpcReduction="20000"/>
          </a:bodyPr>
          <a:lstStyle/>
          <a:p>
            <a:pPr algn="just">
              <a:lnSpc>
                <a:spcPct val="140000"/>
              </a:lnSpc>
              <a:spcBef>
                <a:spcPts val="600"/>
              </a:spcBef>
              <a:spcAft>
                <a:spcPts val="600"/>
              </a:spcAft>
            </a:pPr>
            <a:r>
              <a:rPr lang="es-PE" dirty="0" smtClean="0">
                <a:solidFill>
                  <a:schemeClr val="accent1"/>
                </a:solidFill>
                <a:effectLst>
                  <a:outerShdw blurRad="38100" dist="38100" dir="2700000" algn="tl">
                    <a:srgbClr val="000000">
                      <a:alpha val="43137"/>
                    </a:srgbClr>
                  </a:outerShdw>
                </a:effectLst>
              </a:rPr>
              <a:t>Ubicado en el Barrio del mismo nombre, junto al Aeropuerto. </a:t>
            </a:r>
          </a:p>
          <a:p>
            <a:pPr algn="just">
              <a:lnSpc>
                <a:spcPct val="140000"/>
              </a:lnSpc>
              <a:spcBef>
                <a:spcPts val="600"/>
              </a:spcBef>
              <a:spcAft>
                <a:spcPts val="600"/>
              </a:spcAft>
            </a:pPr>
            <a:r>
              <a:rPr lang="es-PE" dirty="0" smtClean="0">
                <a:solidFill>
                  <a:schemeClr val="accent1"/>
                </a:solidFill>
                <a:effectLst>
                  <a:outerShdw blurRad="38100" dist="38100" dir="2700000" algn="tl">
                    <a:srgbClr val="000000">
                      <a:alpha val="43137"/>
                    </a:srgbClr>
                  </a:outerShdw>
                </a:effectLst>
              </a:rPr>
              <a:t>Es un Complejo Arqueológico ubicado a 2.5 Km. de la ciudad.</a:t>
            </a:r>
          </a:p>
          <a:p>
            <a:pPr algn="just">
              <a:lnSpc>
                <a:spcPct val="140000"/>
              </a:lnSpc>
              <a:spcBef>
                <a:spcPts val="600"/>
              </a:spcBef>
              <a:spcAft>
                <a:spcPts val="600"/>
              </a:spcAft>
            </a:pPr>
            <a:r>
              <a:rPr lang="es-PE" dirty="0" smtClean="0">
                <a:solidFill>
                  <a:schemeClr val="accent1"/>
                </a:solidFill>
                <a:effectLst>
                  <a:outerShdw blurRad="38100" dist="38100" dir="2700000" algn="tl">
                    <a:srgbClr val="000000">
                      <a:alpha val="43137"/>
                    </a:srgbClr>
                  </a:outerShdw>
                </a:effectLst>
              </a:rPr>
              <a:t>Tiene una antigüedad de 500 años D.C. a 1100 años D.C., presenta habitaciones rectangulares y singulares que desembocan en espacios abiertos, los muros son de piedra y barro, pintados de blanco. </a:t>
            </a:r>
            <a:br>
              <a:rPr lang="es-PE" dirty="0" smtClean="0">
                <a:solidFill>
                  <a:schemeClr val="accent1"/>
                </a:solidFill>
                <a:effectLst>
                  <a:outerShdw blurRad="38100" dist="38100" dir="2700000" algn="tl">
                    <a:srgbClr val="000000">
                      <a:alpha val="43137"/>
                    </a:srgbClr>
                  </a:outerShdw>
                </a:effectLst>
              </a:rPr>
            </a:br>
            <a:r>
              <a:rPr lang="es-PE" dirty="0" smtClean="0">
                <a:solidFill>
                  <a:schemeClr val="accent1"/>
                </a:solidFill>
                <a:effectLst>
                  <a:outerShdw blurRad="38100" dist="38100" dir="2700000" algn="tl">
                    <a:srgbClr val="000000">
                      <a:alpha val="43137"/>
                    </a:srgbClr>
                  </a:outerShdw>
                </a:effectLst>
              </a:rPr>
              <a:t/>
            </a:r>
            <a:br>
              <a:rPr lang="es-PE" dirty="0" smtClean="0">
                <a:solidFill>
                  <a:schemeClr val="accent1"/>
                </a:solidFill>
                <a:effectLst>
                  <a:outerShdw blurRad="38100" dist="38100" dir="2700000" algn="tl">
                    <a:srgbClr val="000000">
                      <a:alpha val="43137"/>
                    </a:srgbClr>
                  </a:outerShdw>
                </a:effectLst>
              </a:rPr>
            </a:br>
            <a:r>
              <a:rPr lang="es-PE" dirty="0" smtClean="0">
                <a:solidFill>
                  <a:schemeClr val="accent1"/>
                </a:solidFill>
                <a:effectLst>
                  <a:outerShdw blurRad="38100" dist="38100" dir="2700000" algn="tl">
                    <a:srgbClr val="000000">
                      <a:alpha val="43137"/>
                    </a:srgbClr>
                  </a:outerShdw>
                </a:effectLst>
              </a:rPr>
              <a:t>Se ve gran cantidad de fogones en el piso. Fue un centro alfarero de </a:t>
            </a:r>
            <a:r>
              <a:rPr lang="es-PE" dirty="0" err="1" smtClean="0">
                <a:solidFill>
                  <a:schemeClr val="accent1"/>
                </a:solidFill>
                <a:effectLst>
                  <a:outerShdw blurRad="38100" dist="38100" dir="2700000" algn="tl">
                    <a:srgbClr val="000000">
                      <a:alpha val="43137"/>
                    </a:srgbClr>
                  </a:outerShdw>
                </a:effectLst>
              </a:rPr>
              <a:t>Warpas</a:t>
            </a:r>
            <a:r>
              <a:rPr lang="es-PE" dirty="0" smtClean="0">
                <a:solidFill>
                  <a:schemeClr val="accent1"/>
                </a:solidFill>
                <a:effectLst>
                  <a:outerShdw blurRad="38100" dist="38100" dir="2700000" algn="tl">
                    <a:srgbClr val="000000">
                      <a:alpha val="43137"/>
                    </a:srgbClr>
                  </a:outerShdw>
                </a:effectLst>
              </a:rPr>
              <a:t>, encontrándose restos de cerámica en gran número. </a:t>
            </a:r>
            <a:endParaRPr lang="es-PE" dirty="0">
              <a:solidFill>
                <a:schemeClr val="accent1"/>
              </a:solidFill>
              <a:effectLst>
                <a:outerShdw blurRad="38100" dist="38100" dir="2700000" algn="tl">
                  <a:srgbClr val="000000">
                    <a:alpha val="43137"/>
                  </a:srgbClr>
                </a:outerShdw>
              </a:effectLst>
            </a:endParaRPr>
          </a:p>
        </p:txBody>
      </p:sp>
      <p:pic>
        <p:nvPicPr>
          <p:cNvPr id="8" name="7 Marcador de contenido" descr="Conchopata.jpg"/>
          <p:cNvPicPr>
            <a:picLocks noGrp="1" noChangeAspect="1"/>
          </p:cNvPicPr>
          <p:nvPr>
            <p:ph sz="half" idx="2"/>
          </p:nvPr>
        </p:nvPicPr>
        <p:blipFill>
          <a:blip r:embed="rId3" cstate="print"/>
          <a:stretch>
            <a:fillRect/>
          </a:stretch>
        </p:blipFill>
        <p:spPr>
          <a:xfrm rot="327487">
            <a:off x="4762901" y="2318824"/>
            <a:ext cx="4038600" cy="2692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6 Botón de acción: Inicio">
            <a:hlinkClick r:id="rId4" action="ppaction://hlinksldjump" highlightClick="1"/>
            <a:hlinkHover r:id="rId4" action="ppaction://hlinksldjump"/>
          </p:cNvPr>
          <p:cNvSpPr/>
          <p:nvPr/>
        </p:nvSpPr>
        <p:spPr>
          <a:xfrm>
            <a:off x="8279904" y="6093296"/>
            <a:ext cx="864096" cy="764704"/>
          </a:xfrm>
          <a:prstGeom prst="actionButtonHom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8 Botón de acción: Comienzo">
            <a:hlinkClick r:id="" action="ppaction://hlinkshowjump?jump=firstslide" highlightClick="1"/>
          </p:cNvPr>
          <p:cNvSpPr/>
          <p:nvPr/>
        </p:nvSpPr>
        <p:spPr>
          <a:xfrm>
            <a:off x="7524328" y="6237312"/>
            <a:ext cx="720080" cy="620688"/>
          </a:xfrm>
          <a:prstGeom prst="actionButtonBeginning">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ransition spd="slow" advClick="0" advTm="12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2000"/>
                                        <p:tgtEl>
                                          <p:spTgt spid="5">
                                            <p:txEl>
                                              <p:pRg st="2" end="2"/>
                                            </p:txEl>
                                          </p:spTgt>
                                        </p:tgtEl>
                                      </p:cBhvr>
                                    </p:animEffect>
                                  </p:childTnLst>
                                </p:cTn>
                              </p:par>
                            </p:childTnLst>
                          </p:cTn>
                        </p:par>
                        <p:par>
                          <p:cTn id="20" fill="hold">
                            <p:stCondLst>
                              <p:cond delay="7000"/>
                            </p:stCondLst>
                            <p:childTnLst>
                              <p:par>
                                <p:cTn id="21" presetID="35"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anim calcmode="lin" valueType="num">
                                      <p:cBhvr>
                                        <p:cTn id="24" dur="2000" fill="hold"/>
                                        <p:tgtEl>
                                          <p:spTgt spid="8"/>
                                        </p:tgtEl>
                                        <p:attrNameLst>
                                          <p:attrName>style.rotation</p:attrName>
                                        </p:attrNameLst>
                                      </p:cBhvr>
                                      <p:tavLst>
                                        <p:tav tm="0">
                                          <p:val>
                                            <p:fltVal val="720"/>
                                          </p:val>
                                        </p:tav>
                                        <p:tav tm="100000">
                                          <p:val>
                                            <p:fltVal val="0"/>
                                          </p:val>
                                        </p:tav>
                                      </p:tavLst>
                                    </p:anim>
                                    <p:anim calcmode="lin" valueType="num">
                                      <p:cBhvr>
                                        <p:cTn id="25" dur="2000" fill="hold"/>
                                        <p:tgtEl>
                                          <p:spTgt spid="8"/>
                                        </p:tgtEl>
                                        <p:attrNameLst>
                                          <p:attrName>ppt_h</p:attrName>
                                        </p:attrNameLst>
                                      </p:cBhvr>
                                      <p:tavLst>
                                        <p:tav tm="0">
                                          <p:val>
                                            <p:fltVal val="0"/>
                                          </p:val>
                                        </p:tav>
                                        <p:tav tm="100000">
                                          <p:val>
                                            <p:strVal val="#ppt_h"/>
                                          </p:val>
                                        </p:tav>
                                      </p:tavLst>
                                    </p:anim>
                                    <p:anim calcmode="lin" valueType="num">
                                      <p:cBhvr>
                                        <p:cTn id="26"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peru-cusco-machu-picchu.jpg"/>
          <p:cNvPicPr>
            <a:picLocks noChangeAspect="1"/>
          </p:cNvPicPr>
          <p:nvPr/>
        </p:nvPicPr>
        <p:blipFill>
          <a:blip r:embed="rId2" cstate="print"/>
          <a:stretch>
            <a:fillRect/>
          </a:stretch>
        </p:blipFill>
        <p:spPr>
          <a:xfrm rot="423076">
            <a:off x="4525345" y="4705252"/>
            <a:ext cx="2304256" cy="172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3 Título"/>
          <p:cNvSpPr>
            <a:spLocks noGrp="1"/>
          </p:cNvSpPr>
          <p:nvPr>
            <p:ph type="title"/>
          </p:nvPr>
        </p:nvSpPr>
        <p:spPr>
          <a:xfrm>
            <a:off x="457200" y="111770"/>
            <a:ext cx="8229600" cy="1012974"/>
          </a:xfrm>
        </p:spPr>
        <p:txBody>
          <a:bodyPr>
            <a:normAutofit fontScale="90000"/>
          </a:bodyPr>
          <a:lstStyle/>
          <a:p>
            <a:pPr algn="ctr"/>
            <a:r>
              <a:rPr lang="es-ES" sz="6600" b="1" dirty="0" smtClean="0">
                <a:solidFill>
                  <a:srgbClr val="336600"/>
                </a:solidFill>
                <a:effectLst>
                  <a:outerShdw blurRad="38100" dist="38100" dir="2700000" algn="tl">
                    <a:srgbClr val="000000">
                      <a:alpha val="43137"/>
                    </a:srgbClr>
                  </a:outerShdw>
                </a:effectLst>
                <a:latin typeface="Rockwell" pitchFamily="18" charset="0"/>
              </a:rPr>
              <a:t>Machupicchu</a:t>
            </a:r>
            <a:endParaRPr lang="es-PE" b="1" dirty="0">
              <a:solidFill>
                <a:srgbClr val="336600"/>
              </a:solidFill>
              <a:effectLst>
                <a:outerShdw blurRad="38100" dist="38100" dir="2700000" algn="tl">
                  <a:srgbClr val="000000">
                    <a:alpha val="43137"/>
                  </a:srgbClr>
                </a:outerShdw>
              </a:effectLst>
              <a:latin typeface="Rockwell" pitchFamily="18" charset="0"/>
            </a:endParaRPr>
          </a:p>
        </p:txBody>
      </p:sp>
      <p:sp>
        <p:nvSpPr>
          <p:cNvPr id="5" name="4 Marcador de texto"/>
          <p:cNvSpPr>
            <a:spLocks noGrp="1"/>
          </p:cNvSpPr>
          <p:nvPr>
            <p:ph type="body" sz="half" idx="1"/>
          </p:nvPr>
        </p:nvSpPr>
        <p:spPr>
          <a:xfrm>
            <a:off x="107504" y="1052736"/>
            <a:ext cx="4254624" cy="5256584"/>
          </a:xfrm>
        </p:spPr>
        <p:txBody>
          <a:bodyPr>
            <a:noAutofit/>
          </a:bodyPr>
          <a:lstStyle/>
          <a:p>
            <a:pPr algn="just">
              <a:lnSpc>
                <a:spcPct val="140000"/>
              </a:lnSpc>
              <a:spcAft>
                <a:spcPts val="600"/>
              </a:spcAft>
            </a:pPr>
            <a:r>
              <a:rPr lang="es-PE" sz="1600" dirty="0" smtClean="0"/>
              <a:t>La ciudadela de Machu Picchu es el más importante de los atractivos turísticos del Cusco. Descubierta para el mundo en 1911 por el explorador norteamericano Hiram </a:t>
            </a:r>
            <a:r>
              <a:rPr lang="es-PE" sz="1600" dirty="0" err="1" smtClean="0"/>
              <a:t>Bingham</a:t>
            </a:r>
            <a:r>
              <a:rPr lang="es-PE" sz="1600" dirty="0" smtClean="0"/>
              <a:t>, esta ciudadela es considerada una de las más extraordinarias muestras de arquitectura paisajística del mundo. </a:t>
            </a:r>
            <a:br>
              <a:rPr lang="es-PE" sz="1600" dirty="0" smtClean="0"/>
            </a:br>
            <a:r>
              <a:rPr lang="es-PE" sz="1600" dirty="0" smtClean="0"/>
              <a:t/>
            </a:r>
            <a:br>
              <a:rPr lang="es-PE" sz="1600" dirty="0" smtClean="0"/>
            </a:br>
            <a:r>
              <a:rPr lang="es-PE" sz="1600" dirty="0" smtClean="0"/>
              <a:t>Machu Picchu (en quechua, 'montaña vieja') está situada sobre una montaña de estructura de granito. Utilizando ingeniosas técnicas, los Incas lograron transportar pesados bloques de piedra así como tallarlos y pulirlos con pulcritud sorprendente.</a:t>
            </a:r>
          </a:p>
          <a:p>
            <a:pPr>
              <a:buNone/>
            </a:pPr>
            <a:endParaRPr lang="es-PE" sz="1100" dirty="0"/>
          </a:p>
        </p:txBody>
      </p:sp>
      <p:pic>
        <p:nvPicPr>
          <p:cNvPr id="8" name="7 Marcador de contenido" descr="machupicchu ARCOIRIS.jpg"/>
          <p:cNvPicPr>
            <a:picLocks noGrp="1" noChangeAspect="1"/>
          </p:cNvPicPr>
          <p:nvPr>
            <p:ph sz="half" idx="2"/>
          </p:nvPr>
        </p:nvPicPr>
        <p:blipFill>
          <a:blip r:embed="rId3" cstate="print"/>
          <a:stretch>
            <a:fillRect/>
          </a:stretch>
        </p:blipFill>
        <p:spPr>
          <a:xfrm>
            <a:off x="6448538" y="3356992"/>
            <a:ext cx="2443942" cy="1832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Botón de acción: Inicio">
            <a:hlinkClick r:id="rId4" action="ppaction://hlinksldjump" highlightClick="1"/>
            <a:hlinkHover r:id="rId4" action="ppaction://hlinksldjump"/>
          </p:cNvPr>
          <p:cNvSpPr/>
          <p:nvPr/>
        </p:nvSpPr>
        <p:spPr>
          <a:xfrm>
            <a:off x="8279904" y="6093296"/>
            <a:ext cx="864096" cy="764704"/>
          </a:xfrm>
          <a:prstGeom prst="actionButtonHom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9" name="8 Imagen" descr="machu-picchu.jpg"/>
          <p:cNvPicPr>
            <a:picLocks noChangeAspect="1"/>
          </p:cNvPicPr>
          <p:nvPr/>
        </p:nvPicPr>
        <p:blipFill>
          <a:blip r:embed="rId5" cstate="print"/>
          <a:stretch>
            <a:fillRect/>
          </a:stretch>
        </p:blipFill>
        <p:spPr>
          <a:xfrm rot="364645">
            <a:off x="4636150" y="2254051"/>
            <a:ext cx="2376264" cy="1634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10 Imagen" descr="valle-sagardo-machupicchu.jpg"/>
          <p:cNvPicPr>
            <a:picLocks noChangeAspect="1"/>
          </p:cNvPicPr>
          <p:nvPr/>
        </p:nvPicPr>
        <p:blipFill>
          <a:blip r:embed="rId6" cstate="print"/>
          <a:stretch>
            <a:fillRect/>
          </a:stretch>
        </p:blipFill>
        <p:spPr>
          <a:xfrm rot="21139926">
            <a:off x="6372200" y="980728"/>
            <a:ext cx="2400267" cy="18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11 Botón de acción: Comienzo">
            <a:hlinkClick r:id="" action="ppaction://hlinkshowjump?jump=firstslide" highlightClick="1"/>
          </p:cNvPr>
          <p:cNvSpPr/>
          <p:nvPr/>
        </p:nvSpPr>
        <p:spPr>
          <a:xfrm>
            <a:off x="7596336" y="6237312"/>
            <a:ext cx="720080" cy="620688"/>
          </a:xfrm>
          <a:prstGeom prst="actionButtonBeginning">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ransition spd="slow" advClick="0" advTm="12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3000"/>
                            </p:stCondLst>
                            <p:childTnLst>
                              <p:par>
                                <p:cTn id="13" presetID="35"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anim calcmode="lin" valueType="num">
                                      <p:cBhvr>
                                        <p:cTn id="16" dur="2000" fill="hold"/>
                                        <p:tgtEl>
                                          <p:spTgt spid="10"/>
                                        </p:tgtEl>
                                        <p:attrNameLst>
                                          <p:attrName>style.rotation</p:attrName>
                                        </p:attrNameLst>
                                      </p:cBhvr>
                                      <p:tavLst>
                                        <p:tav tm="0">
                                          <p:val>
                                            <p:fltVal val="720"/>
                                          </p:val>
                                        </p:tav>
                                        <p:tav tm="100000">
                                          <p:val>
                                            <p:fltVal val="0"/>
                                          </p:val>
                                        </p:tav>
                                      </p:tavLst>
                                    </p:anim>
                                    <p:anim calcmode="lin" valueType="num">
                                      <p:cBhvr>
                                        <p:cTn id="17" dur="2000" fill="hold"/>
                                        <p:tgtEl>
                                          <p:spTgt spid="10"/>
                                        </p:tgtEl>
                                        <p:attrNameLst>
                                          <p:attrName>ppt_h</p:attrName>
                                        </p:attrNameLst>
                                      </p:cBhvr>
                                      <p:tavLst>
                                        <p:tav tm="0">
                                          <p:val>
                                            <p:fltVal val="0"/>
                                          </p:val>
                                        </p:tav>
                                        <p:tav tm="100000">
                                          <p:val>
                                            <p:strVal val="#ppt_h"/>
                                          </p:val>
                                        </p:tav>
                                      </p:tavLst>
                                    </p:anim>
                                    <p:anim calcmode="lin" valueType="num">
                                      <p:cBhvr>
                                        <p:cTn id="18" dur="2000" fill="hold"/>
                                        <p:tgtEl>
                                          <p:spTgt spid="10"/>
                                        </p:tgtEl>
                                        <p:attrNameLst>
                                          <p:attrName>ppt_w</p:attrName>
                                        </p:attrNameLst>
                                      </p:cBhvr>
                                      <p:tavLst>
                                        <p:tav tm="0">
                                          <p:val>
                                            <p:fltVal val="0"/>
                                          </p:val>
                                        </p:tav>
                                        <p:tav tm="100000">
                                          <p:val>
                                            <p:strVal val="#ppt_w"/>
                                          </p:val>
                                        </p:tav>
                                      </p:tavLst>
                                    </p:anim>
                                  </p:childTnLst>
                                </p:cTn>
                              </p:par>
                            </p:childTnLst>
                          </p:cTn>
                        </p:par>
                        <p:par>
                          <p:cTn id="19" fill="hold">
                            <p:stCondLst>
                              <p:cond delay="5000"/>
                            </p:stCondLst>
                            <p:childTnLst>
                              <p:par>
                                <p:cTn id="20" presetID="3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800" decel="100000"/>
                                        <p:tgtEl>
                                          <p:spTgt spid="8"/>
                                        </p:tgtEl>
                                      </p:cBhvr>
                                    </p:animEffect>
                                    <p:anim calcmode="lin" valueType="num">
                                      <p:cBhvr>
                                        <p:cTn id="23" dur="800" decel="100000" fill="hold"/>
                                        <p:tgtEl>
                                          <p:spTgt spid="8"/>
                                        </p:tgtEl>
                                        <p:attrNameLst>
                                          <p:attrName>style.rotation</p:attrName>
                                        </p:attrNameLst>
                                      </p:cBhvr>
                                      <p:tavLst>
                                        <p:tav tm="0">
                                          <p:val>
                                            <p:fltVal val="-90"/>
                                          </p:val>
                                        </p:tav>
                                        <p:tav tm="100000">
                                          <p:val>
                                            <p:fltVal val="0"/>
                                          </p:val>
                                        </p:tav>
                                      </p:tavLst>
                                    </p:anim>
                                    <p:anim calcmode="lin" valueType="num">
                                      <p:cBhvr>
                                        <p:cTn id="24" dur="800" decel="100000" fill="hold"/>
                                        <p:tgtEl>
                                          <p:spTgt spid="8"/>
                                        </p:tgtEl>
                                        <p:attrNameLst>
                                          <p:attrName>ppt_x</p:attrName>
                                        </p:attrNameLst>
                                      </p:cBhvr>
                                      <p:tavLst>
                                        <p:tav tm="0">
                                          <p:val>
                                            <p:strVal val="#ppt_x+0.4"/>
                                          </p:val>
                                        </p:tav>
                                        <p:tav tm="100000">
                                          <p:val>
                                            <p:strVal val="#ppt_x-0.05"/>
                                          </p:val>
                                        </p:tav>
                                      </p:tavLst>
                                    </p:anim>
                                    <p:anim calcmode="lin" valueType="num">
                                      <p:cBhvr>
                                        <p:cTn id="25" dur="800" decel="100000" fill="hold"/>
                                        <p:tgtEl>
                                          <p:spTgt spid="8"/>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8" fill="hold">
                            <p:stCondLst>
                              <p:cond delay="6000"/>
                            </p:stCondLst>
                            <p:childTnLst>
                              <p:par>
                                <p:cTn id="29" presetID="35"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anim calcmode="lin" valueType="num">
                                      <p:cBhvr>
                                        <p:cTn id="32" dur="2000" fill="hold"/>
                                        <p:tgtEl>
                                          <p:spTgt spid="9"/>
                                        </p:tgtEl>
                                        <p:attrNameLst>
                                          <p:attrName>style.rotation</p:attrName>
                                        </p:attrNameLst>
                                      </p:cBhvr>
                                      <p:tavLst>
                                        <p:tav tm="0">
                                          <p:val>
                                            <p:fltVal val="720"/>
                                          </p:val>
                                        </p:tav>
                                        <p:tav tm="100000">
                                          <p:val>
                                            <p:fltVal val="0"/>
                                          </p:val>
                                        </p:tav>
                                      </p:tavLst>
                                    </p:anim>
                                    <p:anim calcmode="lin" valueType="num">
                                      <p:cBhvr>
                                        <p:cTn id="33" dur="2000" fill="hold"/>
                                        <p:tgtEl>
                                          <p:spTgt spid="9"/>
                                        </p:tgtEl>
                                        <p:attrNameLst>
                                          <p:attrName>ppt_h</p:attrName>
                                        </p:attrNameLst>
                                      </p:cBhvr>
                                      <p:tavLst>
                                        <p:tav tm="0">
                                          <p:val>
                                            <p:fltVal val="0"/>
                                          </p:val>
                                        </p:tav>
                                        <p:tav tm="100000">
                                          <p:val>
                                            <p:strVal val="#ppt_h"/>
                                          </p:val>
                                        </p:tav>
                                      </p:tavLst>
                                    </p:anim>
                                    <p:anim calcmode="lin" valueType="num">
                                      <p:cBhvr>
                                        <p:cTn id="34" dur="2000" fill="hold"/>
                                        <p:tgtEl>
                                          <p:spTgt spid="9"/>
                                        </p:tgtEl>
                                        <p:attrNameLst>
                                          <p:attrName>ppt_w</p:attrName>
                                        </p:attrNameLst>
                                      </p:cBhvr>
                                      <p:tavLst>
                                        <p:tav tm="0">
                                          <p:val>
                                            <p:fltVal val="0"/>
                                          </p:val>
                                        </p:tav>
                                        <p:tav tm="100000">
                                          <p:val>
                                            <p:strVal val="#ppt_w"/>
                                          </p:val>
                                        </p:tav>
                                      </p:tavLst>
                                    </p:anim>
                                  </p:childTnLst>
                                </p:cTn>
                              </p:par>
                            </p:childTnLst>
                          </p:cTn>
                        </p:par>
                        <p:par>
                          <p:cTn id="35" fill="hold">
                            <p:stCondLst>
                              <p:cond delay="8000"/>
                            </p:stCondLst>
                            <p:childTnLst>
                              <p:par>
                                <p:cTn id="36" presetID="30"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800" decel="100000"/>
                                        <p:tgtEl>
                                          <p:spTgt spid="11"/>
                                        </p:tgtEl>
                                      </p:cBhvr>
                                    </p:animEffect>
                                    <p:anim calcmode="lin" valueType="num">
                                      <p:cBhvr>
                                        <p:cTn id="39" dur="800" decel="100000" fill="hold"/>
                                        <p:tgtEl>
                                          <p:spTgt spid="11"/>
                                        </p:tgtEl>
                                        <p:attrNameLst>
                                          <p:attrName>style.rotation</p:attrName>
                                        </p:attrNameLst>
                                      </p:cBhvr>
                                      <p:tavLst>
                                        <p:tav tm="0">
                                          <p:val>
                                            <p:fltVal val="-90"/>
                                          </p:val>
                                        </p:tav>
                                        <p:tav tm="100000">
                                          <p:val>
                                            <p:fltVal val="0"/>
                                          </p:val>
                                        </p:tav>
                                      </p:tavLst>
                                    </p:anim>
                                    <p:anim calcmode="lin" valueType="num">
                                      <p:cBhvr>
                                        <p:cTn id="40" dur="800" decel="100000" fill="hold"/>
                                        <p:tgtEl>
                                          <p:spTgt spid="11"/>
                                        </p:tgtEl>
                                        <p:attrNameLst>
                                          <p:attrName>ppt_x</p:attrName>
                                        </p:attrNameLst>
                                      </p:cBhvr>
                                      <p:tavLst>
                                        <p:tav tm="0">
                                          <p:val>
                                            <p:strVal val="#ppt_x+0.4"/>
                                          </p:val>
                                        </p:tav>
                                        <p:tav tm="100000">
                                          <p:val>
                                            <p:strVal val="#ppt_x-0.05"/>
                                          </p:val>
                                        </p:tav>
                                      </p:tavLst>
                                    </p:anim>
                                    <p:anim calcmode="lin" valueType="num">
                                      <p:cBhvr>
                                        <p:cTn id="41" dur="800" decel="100000" fill="hold"/>
                                        <p:tgtEl>
                                          <p:spTgt spid="11"/>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333375"/>
            <a:ext cx="9144000" cy="1143000"/>
          </a:xfrm>
        </p:spPr>
        <p:txBody>
          <a:bodyPr lIns="0" rIns="0" bIns="0" anchor="b">
            <a:noAutofit/>
          </a:bodyPr>
          <a:lstStyle/>
          <a:p>
            <a:pPr algn="ctr"/>
            <a:r>
              <a:rPr lang="es-ES" sz="5400" b="1" dirty="0">
                <a:solidFill>
                  <a:srgbClr val="FF0000"/>
                </a:solidFill>
                <a:effectLst>
                  <a:outerShdw blurRad="38100" dist="38100" dir="2700000" algn="tl">
                    <a:srgbClr val="000000">
                      <a:alpha val="43137"/>
                    </a:srgbClr>
                  </a:outerShdw>
                </a:effectLst>
                <a:latin typeface="Adobe Caslon Pro Bold"/>
              </a:rPr>
              <a:t>TABLA DE CONTENIDO</a:t>
            </a:r>
          </a:p>
        </p:txBody>
      </p:sp>
      <p:sp>
        <p:nvSpPr>
          <p:cNvPr id="3" name="2 Marcador de contenido"/>
          <p:cNvSpPr>
            <a:spLocks noGrp="1"/>
          </p:cNvSpPr>
          <p:nvPr>
            <p:ph sz="half" idx="4294967295"/>
          </p:nvPr>
        </p:nvSpPr>
        <p:spPr>
          <a:xfrm>
            <a:off x="755576" y="1916832"/>
            <a:ext cx="2900363" cy="4525962"/>
          </a:xfrm>
        </p:spPr>
        <p:txBody>
          <a:bodyPr>
            <a:normAutofit/>
          </a:bodyPr>
          <a:lstStyle/>
          <a:p>
            <a:pPr algn="just">
              <a:buFont typeface="Wingdings" pitchFamily="2" charset="2"/>
              <a:buChar char="v"/>
            </a:pPr>
            <a:r>
              <a:rPr lang="es-ES" dirty="0">
                <a:solidFill>
                  <a:srgbClr val="FFC000"/>
                </a:solidFill>
                <a:latin typeface="Agency FB" pitchFamily="34" charset="0"/>
                <a:hlinkClick r:id="rId2" action="ppaction://hlinksldjump"/>
              </a:rPr>
              <a:t>Cumbemayo</a:t>
            </a:r>
            <a:endParaRPr lang="es-ES" dirty="0">
              <a:solidFill>
                <a:srgbClr val="FFC000"/>
              </a:solidFill>
              <a:latin typeface="Agency FB" pitchFamily="34" charset="0"/>
            </a:endParaRPr>
          </a:p>
          <a:p>
            <a:pPr algn="just">
              <a:buFont typeface="Wingdings" pitchFamily="2" charset="2"/>
              <a:buChar char="v"/>
            </a:pPr>
            <a:r>
              <a:rPr lang="es-ES" dirty="0">
                <a:solidFill>
                  <a:schemeClr val="bg2">
                    <a:lumMod val="50000"/>
                  </a:schemeClr>
                </a:solidFill>
                <a:latin typeface="Agency FB" pitchFamily="34" charset="0"/>
                <a:hlinkClick r:id="rId3" action="ppaction://hlinksldjump"/>
                <a:hlinkMouseOver r:id="rId3" action="ppaction://hlinksldjump"/>
              </a:rPr>
              <a:t>Valle del Colca</a:t>
            </a:r>
            <a:endParaRPr lang="es-ES" dirty="0">
              <a:solidFill>
                <a:schemeClr val="bg2">
                  <a:lumMod val="50000"/>
                </a:schemeClr>
              </a:solidFill>
              <a:latin typeface="Agency FB" pitchFamily="34" charset="0"/>
              <a:hlinkClick r:id="rId2" action="ppaction://hlinksldjump"/>
            </a:endParaRPr>
          </a:p>
          <a:p>
            <a:pPr algn="just">
              <a:buFont typeface="Wingdings" pitchFamily="2" charset="2"/>
              <a:buChar char="v"/>
            </a:pPr>
            <a:r>
              <a:rPr lang="es-ES" dirty="0">
                <a:solidFill>
                  <a:srgbClr val="FFC000"/>
                </a:solidFill>
                <a:latin typeface="Agency FB" pitchFamily="34" charset="0"/>
                <a:hlinkClick r:id="rId4" action="ppaction://hlinksldjump"/>
              </a:rPr>
              <a:t>Santa Apolonia</a:t>
            </a:r>
            <a:endParaRPr lang="es-ES" dirty="0">
              <a:solidFill>
                <a:srgbClr val="FFC000"/>
              </a:solidFill>
              <a:latin typeface="Agency FB" pitchFamily="34" charset="0"/>
            </a:endParaRPr>
          </a:p>
          <a:p>
            <a:pPr algn="just">
              <a:buFont typeface="Wingdings" pitchFamily="2" charset="2"/>
              <a:buChar char="v"/>
            </a:pPr>
            <a:r>
              <a:rPr lang="es-ES" dirty="0">
                <a:solidFill>
                  <a:srgbClr val="FFC000"/>
                </a:solidFill>
                <a:latin typeface="Agency FB" pitchFamily="34" charset="0"/>
                <a:hlinkClick r:id="rId5" action="ppaction://hlinksldjump"/>
              </a:rPr>
              <a:t>Valle del Altomayo</a:t>
            </a:r>
            <a:endParaRPr lang="es-ES" dirty="0">
              <a:solidFill>
                <a:srgbClr val="FFC000"/>
              </a:solidFill>
              <a:latin typeface="Agency FB" pitchFamily="34" charset="0"/>
            </a:endParaRPr>
          </a:p>
          <a:p>
            <a:pPr algn="just">
              <a:buFont typeface="Wingdings" pitchFamily="2" charset="2"/>
              <a:buChar char="v"/>
            </a:pPr>
            <a:r>
              <a:rPr lang="es-ES" dirty="0">
                <a:solidFill>
                  <a:srgbClr val="FFC000"/>
                </a:solidFill>
                <a:latin typeface="Agency FB" pitchFamily="34" charset="0"/>
                <a:hlinkClick r:id="rId6" action="ppaction://hlinksldjump"/>
              </a:rPr>
              <a:t>Los Frailones</a:t>
            </a:r>
            <a:endParaRPr lang="es-ES" dirty="0">
              <a:solidFill>
                <a:srgbClr val="FFC000"/>
              </a:solidFill>
              <a:latin typeface="Agency FB" pitchFamily="34" charset="0"/>
            </a:endParaRPr>
          </a:p>
          <a:p>
            <a:pPr algn="just">
              <a:buFont typeface="Wingdings" pitchFamily="2" charset="2"/>
              <a:buChar char="v"/>
            </a:pPr>
            <a:r>
              <a:rPr lang="es-ES" dirty="0">
                <a:solidFill>
                  <a:srgbClr val="FFC000"/>
                </a:solidFill>
                <a:latin typeface="Agency FB" pitchFamily="34" charset="0"/>
                <a:hlinkClick r:id="rId7" action="ppaction://hlinksldjump"/>
              </a:rPr>
              <a:t>Kuelap</a:t>
            </a:r>
            <a:endParaRPr lang="es-ES" dirty="0">
              <a:solidFill>
                <a:srgbClr val="FFC000"/>
              </a:solidFill>
              <a:latin typeface="Agency FB" pitchFamily="34" charset="0"/>
            </a:endParaRPr>
          </a:p>
          <a:p>
            <a:pPr algn="just">
              <a:buFont typeface="Wingdings" pitchFamily="2" charset="2"/>
              <a:buChar char="v"/>
            </a:pPr>
            <a:r>
              <a:rPr lang="es-ES" dirty="0">
                <a:solidFill>
                  <a:srgbClr val="FFC000"/>
                </a:solidFill>
                <a:latin typeface="Agency FB" pitchFamily="34" charset="0"/>
                <a:hlinkClick r:id="rId8" action="ppaction://hlinksldjump"/>
              </a:rPr>
              <a:t>Gran </a:t>
            </a:r>
            <a:r>
              <a:rPr lang="es-ES" dirty="0" err="1" smtClean="0">
                <a:solidFill>
                  <a:srgbClr val="FFC000"/>
                </a:solidFill>
                <a:latin typeface="Agency FB" pitchFamily="34" charset="0"/>
                <a:hlinkClick r:id="rId8" action="ppaction://hlinksldjump"/>
              </a:rPr>
              <a:t>Pajatén</a:t>
            </a:r>
            <a:endParaRPr lang="es-ES" dirty="0">
              <a:solidFill>
                <a:srgbClr val="FFC000"/>
              </a:solidFill>
              <a:latin typeface="Agency FB" pitchFamily="34" charset="0"/>
            </a:endParaRPr>
          </a:p>
        </p:txBody>
      </p:sp>
      <p:sp>
        <p:nvSpPr>
          <p:cNvPr id="4" name="3 Marcador de contenido"/>
          <p:cNvSpPr>
            <a:spLocks noGrp="1"/>
          </p:cNvSpPr>
          <p:nvPr>
            <p:ph sz="half" idx="4294967295"/>
          </p:nvPr>
        </p:nvSpPr>
        <p:spPr>
          <a:xfrm>
            <a:off x="4499992" y="1916832"/>
            <a:ext cx="3741737" cy="4129087"/>
          </a:xfrm>
        </p:spPr>
        <p:txBody>
          <a:bodyPr>
            <a:normAutofit/>
          </a:bodyPr>
          <a:lstStyle/>
          <a:p>
            <a:pPr algn="just">
              <a:buFont typeface="Wingdings" pitchFamily="2" charset="2"/>
              <a:buChar char="v"/>
            </a:pPr>
            <a:r>
              <a:rPr lang="es-ES" dirty="0">
                <a:solidFill>
                  <a:srgbClr val="FFC000"/>
                </a:solidFill>
                <a:latin typeface="Agency FB" pitchFamily="34" charset="0"/>
                <a:hlinkClick r:id="rId9" action="ppaction://hlinksldjump"/>
              </a:rPr>
              <a:t>Bosque de Piedras de </a:t>
            </a:r>
            <a:r>
              <a:rPr lang="es-ES" dirty="0" err="1">
                <a:solidFill>
                  <a:srgbClr val="FFC000"/>
                </a:solidFill>
                <a:latin typeface="Agency FB" pitchFamily="34" charset="0"/>
                <a:hlinkClick r:id="rId9" action="ppaction://hlinksldjump"/>
              </a:rPr>
              <a:t>Huayllay</a:t>
            </a:r>
            <a:endParaRPr lang="es-ES" dirty="0">
              <a:solidFill>
                <a:srgbClr val="FFC000"/>
              </a:solidFill>
              <a:latin typeface="Agency FB" pitchFamily="34" charset="0"/>
            </a:endParaRPr>
          </a:p>
          <a:p>
            <a:pPr algn="just">
              <a:buFont typeface="Wingdings" pitchFamily="2" charset="2"/>
              <a:buChar char="v"/>
            </a:pPr>
            <a:r>
              <a:rPr lang="es-ES" dirty="0">
                <a:solidFill>
                  <a:srgbClr val="FFC000"/>
                </a:solidFill>
                <a:latin typeface="Agency FB" pitchFamily="34" charset="0"/>
                <a:hlinkClick r:id="rId10" action="ppaction://hlinksldjump"/>
              </a:rPr>
              <a:t>Baños del Inca</a:t>
            </a:r>
            <a:endParaRPr lang="es-ES" dirty="0">
              <a:solidFill>
                <a:srgbClr val="FFC000"/>
              </a:solidFill>
              <a:latin typeface="Agency FB" pitchFamily="34" charset="0"/>
            </a:endParaRPr>
          </a:p>
          <a:p>
            <a:pPr algn="just">
              <a:buFont typeface="Wingdings" pitchFamily="2" charset="2"/>
              <a:buChar char="v"/>
            </a:pPr>
            <a:r>
              <a:rPr lang="es-ES" dirty="0">
                <a:solidFill>
                  <a:srgbClr val="FFC000"/>
                </a:solidFill>
                <a:latin typeface="Agency FB" pitchFamily="34" charset="0"/>
                <a:hlinkClick r:id="rId11" action="ppaction://hlinksldjump"/>
              </a:rPr>
              <a:t>Lago Titicaca</a:t>
            </a:r>
            <a:endParaRPr lang="es-ES" dirty="0">
              <a:solidFill>
                <a:srgbClr val="FFC000"/>
              </a:solidFill>
              <a:latin typeface="Agency FB" pitchFamily="34" charset="0"/>
            </a:endParaRPr>
          </a:p>
          <a:p>
            <a:pPr algn="just">
              <a:buFont typeface="Wingdings" pitchFamily="2" charset="2"/>
              <a:buChar char="v"/>
            </a:pPr>
            <a:r>
              <a:rPr lang="es-ES" dirty="0">
                <a:solidFill>
                  <a:srgbClr val="FFC000"/>
                </a:solidFill>
                <a:latin typeface="Agency FB" pitchFamily="34" charset="0"/>
                <a:hlinkClick r:id="rId12" action="ppaction://hlinksldjump"/>
              </a:rPr>
              <a:t>Las Cataratas de </a:t>
            </a:r>
            <a:r>
              <a:rPr lang="es-ES" dirty="0" err="1">
                <a:solidFill>
                  <a:srgbClr val="FFC000"/>
                </a:solidFill>
                <a:latin typeface="Agency FB" pitchFamily="34" charset="0"/>
                <a:hlinkClick r:id="rId12" action="ppaction://hlinksldjump"/>
              </a:rPr>
              <a:t>Paccha</a:t>
            </a:r>
            <a:endParaRPr lang="es-ES" dirty="0">
              <a:solidFill>
                <a:srgbClr val="FFC000"/>
              </a:solidFill>
              <a:latin typeface="Agency FB" pitchFamily="34" charset="0"/>
            </a:endParaRPr>
          </a:p>
          <a:p>
            <a:pPr algn="just">
              <a:buFont typeface="Wingdings" pitchFamily="2" charset="2"/>
              <a:buChar char="v"/>
            </a:pPr>
            <a:r>
              <a:rPr lang="es-ES" dirty="0">
                <a:solidFill>
                  <a:srgbClr val="FFC000"/>
                </a:solidFill>
                <a:latin typeface="Agency FB" pitchFamily="34" charset="0"/>
                <a:hlinkClick r:id="rId13" action="ppaction://hlinksldjump"/>
              </a:rPr>
              <a:t>Conchopata</a:t>
            </a:r>
            <a:endParaRPr lang="es-ES" dirty="0">
              <a:solidFill>
                <a:srgbClr val="FFC000"/>
              </a:solidFill>
              <a:latin typeface="Agency FB" pitchFamily="34" charset="0"/>
            </a:endParaRPr>
          </a:p>
          <a:p>
            <a:pPr algn="just">
              <a:buFont typeface="Wingdings" pitchFamily="2" charset="2"/>
              <a:buChar char="v"/>
            </a:pPr>
            <a:r>
              <a:rPr lang="es-ES" dirty="0">
                <a:solidFill>
                  <a:srgbClr val="FFC000"/>
                </a:solidFill>
                <a:latin typeface="Agency FB" pitchFamily="34" charset="0"/>
                <a:hlinkClick r:id="rId14" action="ppaction://hlinksldjump"/>
              </a:rPr>
              <a:t>Machupicchu</a:t>
            </a:r>
            <a:endParaRPr lang="es-ES" dirty="0">
              <a:solidFill>
                <a:srgbClr val="FFC000"/>
              </a:solidFill>
              <a:latin typeface="Agency FB" pitchFamily="34" charset="0"/>
            </a:endParaRPr>
          </a:p>
        </p:txBody>
      </p:sp>
      <p:sp>
        <p:nvSpPr>
          <p:cNvPr id="5" name="4 Botón de acción: Comienzo">
            <a:hlinkClick r:id="" action="ppaction://hlinkshowjump?jump=firstslide" highlightClick="1"/>
          </p:cNvPr>
          <p:cNvSpPr/>
          <p:nvPr/>
        </p:nvSpPr>
        <p:spPr>
          <a:xfrm>
            <a:off x="6876256" y="6237312"/>
            <a:ext cx="792088" cy="620688"/>
          </a:xfrm>
          <a:prstGeom prst="actionButtonBeginning">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7 Botón de acción: Final">
            <a:hlinkClick r:id="" action="ppaction://hlinkshowjump?jump=lastslide" highlightClick="1"/>
          </p:cNvPr>
          <p:cNvSpPr/>
          <p:nvPr/>
        </p:nvSpPr>
        <p:spPr>
          <a:xfrm>
            <a:off x="7668344" y="6237312"/>
            <a:ext cx="720080" cy="620688"/>
          </a:xfrm>
          <a:prstGeom prst="actionButtonEnd">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ransition spd="slow" advClick="0" advTm="12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1"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3">
                                            <p:txEl>
                                              <p:pRg st="0" end="0"/>
                                            </p:txEl>
                                          </p:spTgt>
                                        </p:tgtEl>
                                        <p:attrNameLst>
                                          <p:attrName>fill.type</p:attrName>
                                        </p:attrNameLst>
                                      </p:cBhvr>
                                      <p:to>
                                        <p:strVal val="solid"/>
                                      </p:to>
                                    </p:set>
                                  </p:childTnLst>
                                </p:cTn>
                              </p:par>
                            </p:childTnLst>
                          </p:cTn>
                        </p:par>
                        <p:par>
                          <p:cTn id="14" fill="hold">
                            <p:stCondLst>
                              <p:cond delay="14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7"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1" end="1"/>
                                            </p:txEl>
                                          </p:spTgt>
                                        </p:tgtEl>
                                        <p:attrNameLst>
                                          <p:attrName>fill.type</p:attrName>
                                        </p:attrNameLst>
                                      </p:cBhvr>
                                      <p:to>
                                        <p:strVal val="solid"/>
                                      </p:to>
                                    </p:set>
                                  </p:childTnLst>
                                </p:cTn>
                              </p:par>
                            </p:childTnLst>
                          </p:cTn>
                        </p:par>
                        <p:par>
                          <p:cTn id="20" fill="hold">
                            <p:stCondLst>
                              <p:cond delay="196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3"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5" dur="80"/>
                                        <p:tgtEl>
                                          <p:spTgt spid="3">
                                            <p:txEl>
                                              <p:pRg st="2" end="2"/>
                                            </p:txEl>
                                          </p:spTgt>
                                        </p:tgtEl>
                                        <p:attrNameLst>
                                          <p:attrName>fill.type</p:attrName>
                                        </p:attrNameLst>
                                      </p:cBhvr>
                                      <p:to>
                                        <p:strVal val="solid"/>
                                      </p:to>
                                    </p:set>
                                  </p:childTnLst>
                                </p:cTn>
                              </p:par>
                            </p:childTnLst>
                          </p:cTn>
                        </p:par>
                        <p:par>
                          <p:cTn id="26" fill="hold">
                            <p:stCondLst>
                              <p:cond delay="252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9"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1" dur="80"/>
                                        <p:tgtEl>
                                          <p:spTgt spid="3">
                                            <p:txEl>
                                              <p:pRg st="3" end="3"/>
                                            </p:txEl>
                                          </p:spTgt>
                                        </p:tgtEl>
                                        <p:attrNameLst>
                                          <p:attrName>fill.type</p:attrName>
                                        </p:attrNameLst>
                                      </p:cBhvr>
                                      <p:to>
                                        <p:strVal val="solid"/>
                                      </p:to>
                                    </p:set>
                                  </p:childTnLst>
                                </p:cTn>
                              </p:par>
                            </p:childTnLst>
                          </p:cTn>
                        </p:par>
                        <p:par>
                          <p:cTn id="32" fill="hold">
                            <p:stCondLst>
                              <p:cond delay="320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5"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3">
                                            <p:txEl>
                                              <p:pRg st="4" end="4"/>
                                            </p:txEl>
                                          </p:spTgt>
                                        </p:tgtEl>
                                        <p:attrNameLst>
                                          <p:attrName>fill.type</p:attrName>
                                        </p:attrNameLst>
                                      </p:cBhvr>
                                      <p:to>
                                        <p:strVal val="solid"/>
                                      </p:to>
                                    </p:set>
                                  </p:childTnLst>
                                </p:cTn>
                              </p:par>
                            </p:childTnLst>
                          </p:cTn>
                        </p:par>
                        <p:par>
                          <p:cTn id="38" fill="hold">
                            <p:stCondLst>
                              <p:cond delay="372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41"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43" dur="80"/>
                                        <p:tgtEl>
                                          <p:spTgt spid="3">
                                            <p:txEl>
                                              <p:pRg st="5" end="5"/>
                                            </p:txEl>
                                          </p:spTgt>
                                        </p:tgtEl>
                                        <p:attrNameLst>
                                          <p:attrName>fill.type</p:attrName>
                                        </p:attrNameLst>
                                      </p:cBhvr>
                                      <p:to>
                                        <p:strVal val="solid"/>
                                      </p:to>
                                    </p:set>
                                  </p:childTnLst>
                                </p:cTn>
                              </p:par>
                            </p:childTnLst>
                          </p:cTn>
                        </p:par>
                        <p:par>
                          <p:cTn id="44" fill="hold">
                            <p:stCondLst>
                              <p:cond delay="4000"/>
                            </p:stCondLst>
                            <p:childTnLst>
                              <p:par>
                                <p:cTn id="45" presetID="27" presetClass="entr" presetSubtype="0" fill="hold" grpId="0" nodeType="afterEffect">
                                  <p:stCondLst>
                                    <p:cond delay="0"/>
                                  </p:stCondLst>
                                  <p:iterate type="lt">
                                    <p:tmPct val="50000"/>
                                  </p:iterate>
                                  <p:childTnLst>
                                    <p:set>
                                      <p:cBhvr>
                                        <p:cTn id="46"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47"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49" dur="80"/>
                                        <p:tgtEl>
                                          <p:spTgt spid="3">
                                            <p:txEl>
                                              <p:pRg st="6" end="6"/>
                                            </p:txEl>
                                          </p:spTgt>
                                        </p:tgtEl>
                                        <p:attrNameLst>
                                          <p:attrName>fill.type</p:attrName>
                                        </p:attrNameLst>
                                      </p:cBhvr>
                                      <p:to>
                                        <p:strVal val="solid"/>
                                      </p:to>
                                    </p:set>
                                  </p:childTnLst>
                                </p:cTn>
                              </p:par>
                            </p:childTnLst>
                          </p:cTn>
                        </p:par>
                        <p:par>
                          <p:cTn id="50" fill="hold">
                            <p:stCondLst>
                              <p:cond delay="4480"/>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53"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55" dur="80"/>
                                        <p:tgtEl>
                                          <p:spTgt spid="4">
                                            <p:txEl>
                                              <p:pRg st="0" end="0"/>
                                            </p:txEl>
                                          </p:spTgt>
                                        </p:tgtEl>
                                        <p:attrNameLst>
                                          <p:attrName>fill.type</p:attrName>
                                        </p:attrNameLst>
                                      </p:cBhvr>
                                      <p:to>
                                        <p:strVal val="solid"/>
                                      </p:to>
                                    </p:set>
                                  </p:childTnLst>
                                </p:cTn>
                              </p:par>
                            </p:childTnLst>
                          </p:cTn>
                        </p:par>
                        <p:par>
                          <p:cTn id="56" fill="hold">
                            <p:stCondLst>
                              <p:cond delay="552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59"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61" dur="80"/>
                                        <p:tgtEl>
                                          <p:spTgt spid="4">
                                            <p:txEl>
                                              <p:pRg st="1" end="1"/>
                                            </p:txEl>
                                          </p:spTgt>
                                        </p:tgtEl>
                                        <p:attrNameLst>
                                          <p:attrName>fill.type</p:attrName>
                                        </p:attrNameLst>
                                      </p:cBhvr>
                                      <p:to>
                                        <p:strVal val="solid"/>
                                      </p:to>
                                    </p:set>
                                  </p:childTnLst>
                                </p:cTn>
                              </p:par>
                            </p:childTnLst>
                          </p:cTn>
                        </p:par>
                        <p:par>
                          <p:cTn id="62" fill="hold">
                            <p:stCondLst>
                              <p:cond delay="6040"/>
                            </p:stCondLst>
                            <p:childTnLst>
                              <p:par>
                                <p:cTn id="63" presetID="27" presetClass="entr" presetSubtype="0" fill="hold" grpId="0" nodeType="afterEffect">
                                  <p:stCondLst>
                                    <p:cond delay="0"/>
                                  </p:stCondLst>
                                  <p:iterate type="lt">
                                    <p:tmPct val="50000"/>
                                  </p:iterate>
                                  <p:childTnLst>
                                    <p:set>
                                      <p:cBhvr>
                                        <p:cTn id="64"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65"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67" dur="80"/>
                                        <p:tgtEl>
                                          <p:spTgt spid="4">
                                            <p:txEl>
                                              <p:pRg st="2" end="2"/>
                                            </p:txEl>
                                          </p:spTgt>
                                        </p:tgtEl>
                                        <p:attrNameLst>
                                          <p:attrName>fill.type</p:attrName>
                                        </p:attrNameLst>
                                      </p:cBhvr>
                                      <p:to>
                                        <p:strVal val="solid"/>
                                      </p:to>
                                    </p:set>
                                  </p:childTnLst>
                                </p:cTn>
                              </p:par>
                            </p:childTnLst>
                          </p:cTn>
                        </p:par>
                        <p:par>
                          <p:cTn id="68" fill="hold">
                            <p:stCondLst>
                              <p:cond delay="6560"/>
                            </p:stCondLst>
                            <p:childTnLst>
                              <p:par>
                                <p:cTn id="69" presetID="27" presetClass="entr" presetSubtype="0" fill="hold" grpId="0" nodeType="afterEffect">
                                  <p:stCondLst>
                                    <p:cond delay="0"/>
                                  </p:stCondLst>
                                  <p:iterate type="lt">
                                    <p:tmPct val="50000"/>
                                  </p:iterate>
                                  <p:childTnLst>
                                    <p:set>
                                      <p:cBhvr>
                                        <p:cTn id="70"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71"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73" dur="80"/>
                                        <p:tgtEl>
                                          <p:spTgt spid="4">
                                            <p:txEl>
                                              <p:pRg st="3" end="3"/>
                                            </p:txEl>
                                          </p:spTgt>
                                        </p:tgtEl>
                                        <p:attrNameLst>
                                          <p:attrName>fill.type</p:attrName>
                                        </p:attrNameLst>
                                      </p:cBhvr>
                                      <p:to>
                                        <p:strVal val="solid"/>
                                      </p:to>
                                    </p:set>
                                  </p:childTnLst>
                                </p:cTn>
                              </p:par>
                            </p:childTnLst>
                          </p:cTn>
                        </p:par>
                        <p:par>
                          <p:cTn id="74" fill="hold">
                            <p:stCondLst>
                              <p:cond delay="7400"/>
                            </p:stCondLst>
                            <p:childTnLst>
                              <p:par>
                                <p:cTn id="75" presetID="27" presetClass="entr" presetSubtype="0" fill="hold" grpId="0" nodeType="afterEffect">
                                  <p:stCondLst>
                                    <p:cond delay="0"/>
                                  </p:stCondLst>
                                  <p:iterate type="lt">
                                    <p:tmPct val="50000"/>
                                  </p:iterate>
                                  <p:childTnLst>
                                    <p:set>
                                      <p:cBhvr>
                                        <p:cTn id="76"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77" dur="8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79" dur="80"/>
                                        <p:tgtEl>
                                          <p:spTgt spid="4">
                                            <p:txEl>
                                              <p:pRg st="4" end="4"/>
                                            </p:txEl>
                                          </p:spTgt>
                                        </p:tgtEl>
                                        <p:attrNameLst>
                                          <p:attrName>fill.type</p:attrName>
                                        </p:attrNameLst>
                                      </p:cBhvr>
                                      <p:to>
                                        <p:strVal val="solid"/>
                                      </p:to>
                                    </p:set>
                                  </p:childTnLst>
                                </p:cTn>
                              </p:par>
                            </p:childTnLst>
                          </p:cTn>
                        </p:par>
                        <p:par>
                          <p:cTn id="80" fill="hold">
                            <p:stCondLst>
                              <p:cond delay="7840"/>
                            </p:stCondLst>
                            <p:childTnLst>
                              <p:par>
                                <p:cTn id="81" presetID="27" presetClass="entr" presetSubtype="0" fill="hold" grpId="0" nodeType="afterEffect">
                                  <p:stCondLst>
                                    <p:cond delay="0"/>
                                  </p:stCondLst>
                                  <p:iterate type="lt">
                                    <p:tmPct val="50000"/>
                                  </p:iterate>
                                  <p:childTnLst>
                                    <p:set>
                                      <p:cBhvr>
                                        <p:cTn id="82"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83"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85" dur="80"/>
                                        <p:tgtEl>
                                          <p:spTgt spid="4">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PE" sz="6000" dirty="0" err="1" smtClean="0"/>
              <a:t>Cumbemayo</a:t>
            </a:r>
            <a:endParaRPr lang="es-PE" sz="6000" dirty="0"/>
          </a:p>
        </p:txBody>
      </p:sp>
      <p:sp>
        <p:nvSpPr>
          <p:cNvPr id="5" name="4 Marcador de contenido"/>
          <p:cNvSpPr>
            <a:spLocks noGrp="1"/>
          </p:cNvSpPr>
          <p:nvPr>
            <p:ph sz="half" idx="1"/>
          </p:nvPr>
        </p:nvSpPr>
        <p:spPr/>
        <p:txBody>
          <a:bodyPr>
            <a:normAutofit fontScale="92500"/>
          </a:bodyPr>
          <a:lstStyle/>
          <a:p>
            <a:pPr algn="just">
              <a:lnSpc>
                <a:spcPct val="130000"/>
              </a:lnSpc>
              <a:spcBef>
                <a:spcPts val="600"/>
              </a:spcBef>
              <a:spcAft>
                <a:spcPts val="600"/>
              </a:spcAft>
            </a:pPr>
            <a:r>
              <a:rPr lang="es-PE" sz="1800" dirty="0" err="1" smtClean="0"/>
              <a:t>Cumbemayo</a:t>
            </a:r>
            <a:r>
              <a:rPr lang="es-PE" sz="1800" dirty="0" smtClean="0"/>
              <a:t> es una construcción megalítica </a:t>
            </a:r>
            <a:r>
              <a:rPr lang="es-PE" sz="1800" dirty="0" smtClean="0"/>
              <a:t>emplazada </a:t>
            </a:r>
            <a:r>
              <a:rPr lang="es-PE" sz="1800" dirty="0" smtClean="0"/>
              <a:t>en las faldas del cerro Cumbe. </a:t>
            </a:r>
            <a:r>
              <a:rPr lang="es-PE" sz="1800" dirty="0" smtClean="0"/>
              <a:t>Abarca </a:t>
            </a:r>
            <a:r>
              <a:rPr lang="es-PE" sz="1800" dirty="0" smtClean="0"/>
              <a:t>tres grandes grupos </a:t>
            </a:r>
            <a:r>
              <a:rPr lang="es-PE" sz="1800" dirty="0" smtClean="0"/>
              <a:t>arquitectónicos:</a:t>
            </a:r>
          </a:p>
          <a:p>
            <a:pPr lvl="1" algn="just">
              <a:lnSpc>
                <a:spcPct val="130000"/>
              </a:lnSpc>
              <a:spcBef>
                <a:spcPts val="600"/>
              </a:spcBef>
              <a:spcAft>
                <a:spcPts val="600"/>
              </a:spcAft>
            </a:pPr>
            <a:r>
              <a:rPr lang="es-PE" sz="1600" dirty="0" smtClean="0"/>
              <a:t>El </a:t>
            </a:r>
            <a:r>
              <a:rPr lang="es-PE" sz="1600" dirty="0" smtClean="0"/>
              <a:t>Santuario (una gruta modelada en la base de un enorme farallón con forma de cabeza humana</a:t>
            </a:r>
            <a:r>
              <a:rPr lang="es-PE" sz="1600" dirty="0" smtClean="0"/>
              <a:t>);</a:t>
            </a:r>
          </a:p>
          <a:p>
            <a:pPr lvl="1" algn="just">
              <a:lnSpc>
                <a:spcPct val="130000"/>
              </a:lnSpc>
              <a:spcBef>
                <a:spcPts val="600"/>
              </a:spcBef>
              <a:spcAft>
                <a:spcPts val="600"/>
              </a:spcAft>
            </a:pPr>
            <a:r>
              <a:rPr lang="es-PE" sz="1600" dirty="0" smtClean="0"/>
              <a:t>Las </a:t>
            </a:r>
            <a:r>
              <a:rPr lang="es-PE" sz="1600" dirty="0" smtClean="0"/>
              <a:t>Cuevas (petroglifos con motivos antropomorfos</a:t>
            </a:r>
            <a:r>
              <a:rPr lang="es-PE" sz="1600" dirty="0" smtClean="0"/>
              <a:t>);</a:t>
            </a:r>
          </a:p>
          <a:p>
            <a:pPr lvl="1" algn="just">
              <a:lnSpc>
                <a:spcPct val="130000"/>
              </a:lnSpc>
              <a:spcBef>
                <a:spcPts val="600"/>
              </a:spcBef>
              <a:spcAft>
                <a:spcPts val="600"/>
              </a:spcAft>
            </a:pPr>
            <a:r>
              <a:rPr lang="es-PE" sz="1600" dirty="0" smtClean="0"/>
              <a:t>y </a:t>
            </a:r>
            <a:r>
              <a:rPr lang="es-PE" sz="1600" dirty="0" smtClean="0"/>
              <a:t>el Acueducto (realizado en lava volcánica, un verdadero portento de ingeniería hidráulica).</a:t>
            </a:r>
            <a:endParaRPr lang="es-PE" sz="1600" dirty="0"/>
          </a:p>
        </p:txBody>
      </p:sp>
      <p:pic>
        <p:nvPicPr>
          <p:cNvPr id="7" name="6 Marcador de contenido" descr="cumbe-mayo-1.jpg"/>
          <p:cNvPicPr>
            <a:picLocks noGrp="1" noChangeAspect="1"/>
          </p:cNvPicPr>
          <p:nvPr>
            <p:ph sz="half" idx="2"/>
          </p:nvPr>
        </p:nvPicPr>
        <p:blipFill>
          <a:blip r:embed="rId2" cstate="print"/>
          <a:stretch>
            <a:fillRect/>
          </a:stretch>
        </p:blipFill>
        <p:spPr>
          <a:xfrm rot="470194">
            <a:off x="4624997" y="2127400"/>
            <a:ext cx="4240399" cy="31802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8 Botón de acción: Inicio">
            <a:hlinkClick r:id="rId3" action="ppaction://hlinksldjump" highlightClick="1"/>
            <a:hlinkHover r:id="rId3" action="ppaction://hlinksldjump"/>
          </p:cNvPr>
          <p:cNvSpPr/>
          <p:nvPr/>
        </p:nvSpPr>
        <p:spPr>
          <a:xfrm>
            <a:off x="8279904" y="6093296"/>
            <a:ext cx="864096" cy="764704"/>
          </a:xfrm>
          <a:prstGeom prst="actionButtonHome">
            <a:avLst/>
          </a:prstGeom>
          <a:solidFill>
            <a:schemeClr val="tx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Botón de acción: Comienzo">
            <a:hlinkClick r:id="" action="ppaction://hlinkshowjump?jump=firstslide" highlightClick="1"/>
          </p:cNvPr>
          <p:cNvSpPr/>
          <p:nvPr/>
        </p:nvSpPr>
        <p:spPr>
          <a:xfrm>
            <a:off x="6660232" y="6093296"/>
            <a:ext cx="864096" cy="764704"/>
          </a:xfrm>
          <a:prstGeom prst="actionButtonBeginning">
            <a:avLst/>
          </a:prstGeom>
          <a:solidFill>
            <a:schemeClr val="tx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12 Botón de acción: Final">
            <a:hlinkClick r:id="" action="ppaction://hlinkshowjump?jump=lastslide" highlightClick="1"/>
          </p:cNvPr>
          <p:cNvSpPr/>
          <p:nvPr/>
        </p:nvSpPr>
        <p:spPr>
          <a:xfrm>
            <a:off x="7524328" y="6093296"/>
            <a:ext cx="792088" cy="764704"/>
          </a:xfrm>
          <a:prstGeom prst="actionButtonEnd">
            <a:avLst/>
          </a:prstGeom>
          <a:solidFill>
            <a:schemeClr val="tx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ransition spd="slow" advClick="0" advTm="12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2000"/>
                                        <p:tgtEl>
                                          <p:spTgt spid="5">
                                            <p:txEl>
                                              <p:pRg st="2" end="2"/>
                                            </p:txEl>
                                          </p:spTgt>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2000"/>
                                        <p:tgtEl>
                                          <p:spTgt spid="5">
                                            <p:txEl>
                                              <p:pRg st="3" end="3"/>
                                            </p:txEl>
                                          </p:spTgt>
                                        </p:tgtEl>
                                      </p:cBhvr>
                                    </p:animEffect>
                                  </p:childTnLst>
                                </p:cTn>
                              </p:par>
                            </p:childTnLst>
                          </p:cTn>
                        </p:par>
                        <p:par>
                          <p:cTn id="24" fill="hold">
                            <p:stCondLst>
                              <p:cond delay="9000"/>
                            </p:stCondLst>
                            <p:childTnLst>
                              <p:par>
                                <p:cTn id="25" presetID="3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anim calcmode="lin" valueType="num">
                                      <p:cBhvr>
                                        <p:cTn id="28" dur="2000" fill="hold"/>
                                        <p:tgtEl>
                                          <p:spTgt spid="7"/>
                                        </p:tgtEl>
                                        <p:attrNameLst>
                                          <p:attrName>style.rotation</p:attrName>
                                        </p:attrNameLst>
                                      </p:cBhvr>
                                      <p:tavLst>
                                        <p:tav tm="0">
                                          <p:val>
                                            <p:fltVal val="720"/>
                                          </p:val>
                                        </p:tav>
                                        <p:tav tm="100000">
                                          <p:val>
                                            <p:fltVal val="0"/>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anim calcmode="lin" valueType="num">
                                      <p:cBhvr>
                                        <p:cTn id="30"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7200" y="476672"/>
            <a:ext cx="8229600" cy="796950"/>
          </a:xfrm>
        </p:spPr>
        <p:txBody>
          <a:bodyPr>
            <a:normAutofit/>
          </a:bodyPr>
          <a:lstStyle/>
          <a:p>
            <a:r>
              <a:rPr lang="es-ES" sz="4400" dirty="0" smtClean="0">
                <a:solidFill>
                  <a:srgbClr val="FFC000"/>
                </a:solidFill>
                <a:latin typeface="Rockwell" pitchFamily="18" charset="0"/>
              </a:rPr>
              <a:t>Valle del Colca</a:t>
            </a:r>
            <a:endParaRPr lang="es-PE" sz="4400" dirty="0">
              <a:latin typeface="Rockwell" pitchFamily="18" charset="0"/>
            </a:endParaRPr>
          </a:p>
        </p:txBody>
      </p:sp>
      <p:sp>
        <p:nvSpPr>
          <p:cNvPr id="15" name="14 Marcador de contenido"/>
          <p:cNvSpPr>
            <a:spLocks noGrp="1"/>
          </p:cNvSpPr>
          <p:nvPr>
            <p:ph sz="half" idx="1"/>
          </p:nvPr>
        </p:nvSpPr>
        <p:spPr>
          <a:xfrm>
            <a:off x="467544" y="1484784"/>
            <a:ext cx="4038600" cy="4968552"/>
          </a:xfrm>
        </p:spPr>
        <p:txBody>
          <a:bodyPr>
            <a:normAutofit/>
          </a:bodyPr>
          <a:lstStyle/>
          <a:p>
            <a:pPr algn="just">
              <a:lnSpc>
                <a:spcPct val="114000"/>
              </a:lnSpc>
            </a:pPr>
            <a:r>
              <a:rPr lang="es-PE" sz="2000" dirty="0" smtClean="0"/>
              <a:t>El Valle del Colca es una </a:t>
            </a:r>
            <a:r>
              <a:rPr lang="es-PE" sz="2000" dirty="0" err="1" smtClean="0"/>
              <a:t>megadiversidad</a:t>
            </a:r>
            <a:r>
              <a:rPr lang="es-PE" sz="2000" dirty="0" smtClean="0"/>
              <a:t> de atractivos turísticos: El Cañón más profundo del mundo, el mirador de la Cruz del Cóndor donde se puede apreciar el majestuoso vuelo del ave más grande del mundo, vestimenta de los pobladores </a:t>
            </a:r>
            <a:r>
              <a:rPr lang="es-PE" sz="2000" dirty="0" err="1" smtClean="0"/>
              <a:t>collahuas</a:t>
            </a:r>
            <a:r>
              <a:rPr lang="es-PE" sz="2000" dirty="0" smtClean="0"/>
              <a:t> y </a:t>
            </a:r>
            <a:r>
              <a:rPr lang="es-PE" sz="2000" dirty="0" err="1" smtClean="0"/>
              <a:t>cabanas</a:t>
            </a:r>
            <a:r>
              <a:rPr lang="es-PE" sz="2000" dirty="0" smtClean="0"/>
              <a:t>, aventura, danzas, misticismo, cuentos, leyendas y lo mas importante la hospitalidad y corazón de </a:t>
            </a:r>
            <a:r>
              <a:rPr lang="es-PE" sz="2000" dirty="0" err="1" smtClean="0"/>
              <a:t>cayllomino</a:t>
            </a:r>
            <a:r>
              <a:rPr lang="es-PE" sz="2000" dirty="0" smtClean="0"/>
              <a:t>.</a:t>
            </a:r>
            <a:endParaRPr lang="es-PE" sz="2000" dirty="0"/>
          </a:p>
        </p:txBody>
      </p:sp>
      <p:pic>
        <p:nvPicPr>
          <p:cNvPr id="12" name="11 Marcador de contenido" descr="Valle Colca.jpg"/>
          <p:cNvPicPr>
            <a:picLocks noGrp="1" noChangeAspect="1"/>
          </p:cNvPicPr>
          <p:nvPr>
            <p:ph sz="quarter" idx="2"/>
          </p:nvPr>
        </p:nvPicPr>
        <p:blipFill>
          <a:blip r:embed="rId2" cstate="print"/>
          <a:stretch>
            <a:fillRect/>
          </a:stretch>
        </p:blipFill>
        <p:spPr>
          <a:xfrm>
            <a:off x="5076056" y="1124744"/>
            <a:ext cx="3453686" cy="23042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12 Marcador de contenido" descr="canon-del-colca.jpg"/>
          <p:cNvPicPr>
            <a:picLocks noGrp="1" noChangeAspect="1"/>
          </p:cNvPicPr>
          <p:nvPr>
            <p:ph sz="quarter" idx="3"/>
          </p:nvPr>
        </p:nvPicPr>
        <p:blipFill>
          <a:blip r:embed="rId3" cstate="print"/>
          <a:stretch>
            <a:fillRect/>
          </a:stretch>
        </p:blipFill>
        <p:spPr>
          <a:xfrm rot="703374">
            <a:off x="5160891" y="3583406"/>
            <a:ext cx="3398004" cy="25485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15 Botón de acción: Inicio">
            <a:hlinkClick r:id="rId4" action="ppaction://hlinksldjump" highlightClick="1"/>
            <a:hlinkHover r:id="rId4" action="ppaction://hlinksldjump"/>
          </p:cNvPr>
          <p:cNvSpPr/>
          <p:nvPr/>
        </p:nvSpPr>
        <p:spPr>
          <a:xfrm>
            <a:off x="8279904" y="6093296"/>
            <a:ext cx="864096" cy="764704"/>
          </a:xfrm>
          <a:prstGeom prst="actionButtonHome">
            <a:avLst/>
          </a:prstGeom>
          <a:solidFill>
            <a:schemeClr val="tx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16 Botón de acción: Comienzo">
            <a:hlinkClick r:id="" action="ppaction://hlinkshowjump?jump=firstslide" highlightClick="1"/>
          </p:cNvPr>
          <p:cNvSpPr/>
          <p:nvPr/>
        </p:nvSpPr>
        <p:spPr>
          <a:xfrm>
            <a:off x="6876256" y="6237312"/>
            <a:ext cx="720080" cy="620688"/>
          </a:xfrm>
          <a:prstGeom prst="actionButtonBeginning">
            <a:avLst/>
          </a:prstGeom>
          <a:solidFill>
            <a:schemeClr val="tx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19 Botón de acción: Final">
            <a:hlinkClick r:id="" action="ppaction://hlinkshowjump?jump=lastslide" highlightClick="1"/>
          </p:cNvPr>
          <p:cNvSpPr/>
          <p:nvPr/>
        </p:nvSpPr>
        <p:spPr>
          <a:xfrm>
            <a:off x="7596336" y="6237312"/>
            <a:ext cx="720080" cy="620688"/>
          </a:xfrm>
          <a:prstGeom prst="actionButtonEnd">
            <a:avLst/>
          </a:prstGeom>
          <a:solidFill>
            <a:schemeClr val="tx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ransition spd="slow" advClick="0" advTm="12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2000"/>
                                        <p:tgtEl>
                                          <p:spTgt spid="15">
                                            <p:txEl>
                                              <p:pRg st="0" end="0"/>
                                            </p:txEl>
                                          </p:spTgt>
                                        </p:tgtEl>
                                      </p:cBhvr>
                                    </p:animEffect>
                                  </p:childTnLst>
                                </p:cTn>
                              </p:par>
                            </p:childTnLst>
                          </p:cTn>
                        </p:par>
                        <p:par>
                          <p:cTn id="12" fill="hold">
                            <p:stCondLst>
                              <p:cond delay="3000"/>
                            </p:stCondLst>
                            <p:childTnLst>
                              <p:par>
                                <p:cTn id="13" presetID="35"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anim calcmode="lin" valueType="num">
                                      <p:cBhvr>
                                        <p:cTn id="16" dur="2000" fill="hold"/>
                                        <p:tgtEl>
                                          <p:spTgt spid="12"/>
                                        </p:tgtEl>
                                        <p:attrNameLst>
                                          <p:attrName>style.rotation</p:attrName>
                                        </p:attrNameLst>
                                      </p:cBhvr>
                                      <p:tavLst>
                                        <p:tav tm="0">
                                          <p:val>
                                            <p:fltVal val="720"/>
                                          </p:val>
                                        </p:tav>
                                        <p:tav tm="100000">
                                          <p:val>
                                            <p:fltVal val="0"/>
                                          </p:val>
                                        </p:tav>
                                      </p:tavLst>
                                    </p:anim>
                                    <p:anim calcmode="lin" valueType="num">
                                      <p:cBhvr>
                                        <p:cTn id="17" dur="2000" fill="hold"/>
                                        <p:tgtEl>
                                          <p:spTgt spid="12"/>
                                        </p:tgtEl>
                                        <p:attrNameLst>
                                          <p:attrName>ppt_h</p:attrName>
                                        </p:attrNameLst>
                                      </p:cBhvr>
                                      <p:tavLst>
                                        <p:tav tm="0">
                                          <p:val>
                                            <p:fltVal val="0"/>
                                          </p:val>
                                        </p:tav>
                                        <p:tav tm="100000">
                                          <p:val>
                                            <p:strVal val="#ppt_h"/>
                                          </p:val>
                                        </p:tav>
                                      </p:tavLst>
                                    </p:anim>
                                    <p:anim calcmode="lin" valueType="num">
                                      <p:cBhvr>
                                        <p:cTn id="18" dur="2000" fill="hold"/>
                                        <p:tgtEl>
                                          <p:spTgt spid="12"/>
                                        </p:tgtEl>
                                        <p:attrNameLst>
                                          <p:attrName>ppt_w</p:attrName>
                                        </p:attrNameLst>
                                      </p:cBhvr>
                                      <p:tavLst>
                                        <p:tav tm="0">
                                          <p:val>
                                            <p:fltVal val="0"/>
                                          </p:val>
                                        </p:tav>
                                        <p:tav tm="100000">
                                          <p:val>
                                            <p:strVal val="#ppt_w"/>
                                          </p:val>
                                        </p:tav>
                                      </p:tavLst>
                                    </p:anim>
                                  </p:childTnLst>
                                </p:cTn>
                              </p:par>
                            </p:childTnLst>
                          </p:cTn>
                        </p:par>
                        <p:par>
                          <p:cTn id="19" fill="hold">
                            <p:stCondLst>
                              <p:cond delay="5000"/>
                            </p:stCondLst>
                            <p:childTnLst>
                              <p:par>
                                <p:cTn id="20" presetID="3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800" decel="100000"/>
                                        <p:tgtEl>
                                          <p:spTgt spid="13"/>
                                        </p:tgtEl>
                                      </p:cBhvr>
                                    </p:animEffect>
                                    <p:anim calcmode="lin" valueType="num">
                                      <p:cBhvr>
                                        <p:cTn id="23" dur="800" decel="100000" fill="hold"/>
                                        <p:tgtEl>
                                          <p:spTgt spid="13"/>
                                        </p:tgtEl>
                                        <p:attrNameLst>
                                          <p:attrName>style.rotation</p:attrName>
                                        </p:attrNameLst>
                                      </p:cBhvr>
                                      <p:tavLst>
                                        <p:tav tm="0">
                                          <p:val>
                                            <p:fltVal val="-90"/>
                                          </p:val>
                                        </p:tav>
                                        <p:tav tm="100000">
                                          <p:val>
                                            <p:fltVal val="0"/>
                                          </p:val>
                                        </p:tav>
                                      </p:tavLst>
                                    </p:anim>
                                    <p:anim calcmode="lin" valueType="num">
                                      <p:cBhvr>
                                        <p:cTn id="24" dur="800" decel="100000" fill="hold"/>
                                        <p:tgtEl>
                                          <p:spTgt spid="13"/>
                                        </p:tgtEl>
                                        <p:attrNameLst>
                                          <p:attrName>ppt_x</p:attrName>
                                        </p:attrNameLst>
                                      </p:cBhvr>
                                      <p:tavLst>
                                        <p:tav tm="0">
                                          <p:val>
                                            <p:strVal val="#ppt_x+0.4"/>
                                          </p:val>
                                        </p:tav>
                                        <p:tav tm="100000">
                                          <p:val>
                                            <p:strVal val="#ppt_x-0.05"/>
                                          </p:val>
                                        </p:tav>
                                      </p:tavLst>
                                    </p:anim>
                                    <p:anim calcmode="lin" valueType="num">
                                      <p:cBhvr>
                                        <p:cTn id="25" dur="800" decel="100000" fill="hold"/>
                                        <p:tgtEl>
                                          <p:spTgt spid="13"/>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5400" dirty="0" smtClean="0">
                <a:solidFill>
                  <a:schemeClr val="accent3"/>
                </a:solidFill>
                <a:latin typeface="Rockwell" pitchFamily="18" charset="0"/>
              </a:rPr>
              <a:t>Santa Apolonia</a:t>
            </a:r>
            <a:endParaRPr lang="es-PE" sz="5400" dirty="0">
              <a:solidFill>
                <a:schemeClr val="accent3"/>
              </a:solidFill>
              <a:latin typeface="Rockwell" pitchFamily="18" charset="0"/>
            </a:endParaRPr>
          </a:p>
        </p:txBody>
      </p:sp>
      <p:pic>
        <p:nvPicPr>
          <p:cNvPr id="7" name="6 Marcador de contenido" descr="Cerro_santa_apolonia.jpg"/>
          <p:cNvPicPr>
            <a:picLocks noGrp="1" noChangeAspect="1"/>
          </p:cNvPicPr>
          <p:nvPr>
            <p:ph sz="half" idx="1"/>
          </p:nvPr>
        </p:nvPicPr>
        <p:blipFill>
          <a:blip r:embed="rId2" cstate="print"/>
          <a:stretch>
            <a:fillRect/>
          </a:stretch>
        </p:blipFill>
        <p:spPr>
          <a:xfrm>
            <a:off x="314748" y="2276872"/>
            <a:ext cx="4181052" cy="27895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4 Marcador de texto"/>
          <p:cNvSpPr>
            <a:spLocks noGrp="1"/>
          </p:cNvSpPr>
          <p:nvPr>
            <p:ph sz="half" idx="2"/>
          </p:nvPr>
        </p:nvSpPr>
        <p:spPr/>
        <p:txBody>
          <a:bodyPr>
            <a:normAutofit fontScale="92500" lnSpcReduction="20000"/>
          </a:bodyPr>
          <a:lstStyle/>
          <a:p>
            <a:pPr algn="just">
              <a:lnSpc>
                <a:spcPct val="120000"/>
              </a:lnSpc>
              <a:spcBef>
                <a:spcPts val="600"/>
              </a:spcBef>
              <a:spcAft>
                <a:spcPts val="600"/>
              </a:spcAft>
            </a:pPr>
            <a:r>
              <a:rPr lang="es-PE" sz="1400" dirty="0" smtClean="0"/>
              <a:t>Este cerro de Santa </a:t>
            </a:r>
            <a:r>
              <a:rPr lang="es-PE" sz="1400" dirty="0" err="1" smtClean="0"/>
              <a:t>Apolinia</a:t>
            </a:r>
            <a:r>
              <a:rPr lang="es-PE" sz="1400" dirty="0" smtClean="0"/>
              <a:t> tiene una altura de 2,764 metros sobre el nivel del mar.</a:t>
            </a:r>
          </a:p>
          <a:p>
            <a:pPr algn="just">
              <a:lnSpc>
                <a:spcPct val="120000"/>
              </a:lnSpc>
              <a:spcBef>
                <a:spcPts val="600"/>
              </a:spcBef>
              <a:spcAft>
                <a:spcPts val="600"/>
              </a:spcAft>
            </a:pPr>
            <a:r>
              <a:rPr lang="es-PE" sz="1400" dirty="0" smtClean="0"/>
              <a:t>Se ubica al lado Oeste del valle y de la ciudad de Cajamarca</a:t>
            </a:r>
            <a:r>
              <a:rPr lang="es-PE" sz="1400" dirty="0" smtClean="0"/>
              <a:t>.</a:t>
            </a:r>
          </a:p>
          <a:p>
            <a:pPr algn="just">
              <a:lnSpc>
                <a:spcPct val="120000"/>
              </a:lnSpc>
              <a:spcBef>
                <a:spcPts val="600"/>
              </a:spcBef>
              <a:spcAft>
                <a:spcPts val="600"/>
              </a:spcAft>
            </a:pPr>
            <a:r>
              <a:rPr lang="es-PE" sz="1400" dirty="0" smtClean="0"/>
              <a:t>El cerro Santa Apolonia es un punto estratégico para apreciar la ciudad y el valle de Cajamarca. </a:t>
            </a:r>
          </a:p>
          <a:p>
            <a:pPr algn="just">
              <a:lnSpc>
                <a:spcPct val="120000"/>
              </a:lnSpc>
              <a:spcBef>
                <a:spcPts val="600"/>
              </a:spcBef>
              <a:spcAft>
                <a:spcPts val="600"/>
              </a:spcAft>
            </a:pPr>
            <a:r>
              <a:rPr lang="es-PE" sz="1400" dirty="0" smtClean="0"/>
              <a:t>Destaca, entre las escalinatas y jardines, una capilla consagrada a la Virgen de Fátima en donde los fieles le rinden culto.</a:t>
            </a:r>
          </a:p>
          <a:p>
            <a:pPr algn="just">
              <a:lnSpc>
                <a:spcPct val="120000"/>
              </a:lnSpc>
              <a:spcBef>
                <a:spcPts val="600"/>
              </a:spcBef>
              <a:spcAft>
                <a:spcPts val="600"/>
              </a:spcAft>
            </a:pPr>
            <a:r>
              <a:rPr lang="es-PE" sz="1400" dirty="0" smtClean="0"/>
              <a:t>En los linderos se encuentran algunos vestigios de construcciones prehispánicas como la llamada "Silla del Inca".</a:t>
            </a:r>
          </a:p>
          <a:p>
            <a:pPr algn="just">
              <a:lnSpc>
                <a:spcPct val="120000"/>
              </a:lnSpc>
              <a:spcBef>
                <a:spcPts val="600"/>
              </a:spcBef>
              <a:spcAft>
                <a:spcPts val="600"/>
              </a:spcAft>
            </a:pPr>
            <a:r>
              <a:rPr lang="es-PE" sz="1400" dirty="0" smtClean="0"/>
              <a:t>Esta Silla del Inca estaba formada por dos bloques de piedra que afloran del mismo cerro y que han sido cuidadosamente tallados para darles su forma actual. </a:t>
            </a:r>
          </a:p>
        </p:txBody>
      </p:sp>
      <p:sp>
        <p:nvSpPr>
          <p:cNvPr id="8" name="7 Botón de acción: Inicio">
            <a:hlinkClick r:id="rId3" action="ppaction://hlinksldjump" highlightClick="1"/>
            <a:hlinkHover r:id="rId3" action="ppaction://hlinksldjump"/>
          </p:cNvPr>
          <p:cNvSpPr/>
          <p:nvPr/>
        </p:nvSpPr>
        <p:spPr>
          <a:xfrm>
            <a:off x="8279904" y="6093296"/>
            <a:ext cx="864096" cy="764704"/>
          </a:xfrm>
          <a:prstGeom prst="actionButtonHom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8 Botón de acción: Comienzo">
            <a:hlinkClick r:id="" action="ppaction://hlinkshowjump?jump=firstslide" highlightClick="1"/>
          </p:cNvPr>
          <p:cNvSpPr/>
          <p:nvPr/>
        </p:nvSpPr>
        <p:spPr>
          <a:xfrm>
            <a:off x="6804248" y="6237312"/>
            <a:ext cx="792088" cy="620688"/>
          </a:xfrm>
          <a:prstGeom prst="actionButtonBeginning">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11 Botón de acción: Final">
            <a:hlinkClick r:id="" action="ppaction://hlinkshowjump?jump=lastslide" highlightClick="1"/>
          </p:cNvPr>
          <p:cNvSpPr/>
          <p:nvPr/>
        </p:nvSpPr>
        <p:spPr>
          <a:xfrm>
            <a:off x="7596336" y="6237312"/>
            <a:ext cx="720080" cy="620688"/>
          </a:xfrm>
          <a:prstGeom prst="actionButtonEnd">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ransition spd="slow" advClick="0" advTm="12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2000"/>
                                        <p:tgtEl>
                                          <p:spTgt spid="5">
                                            <p:txEl>
                                              <p:pRg st="2" end="2"/>
                                            </p:txEl>
                                          </p:spTgt>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2000"/>
                                        <p:tgtEl>
                                          <p:spTgt spid="5">
                                            <p:txEl>
                                              <p:pRg st="3" end="3"/>
                                            </p:txEl>
                                          </p:spTgt>
                                        </p:tgtEl>
                                      </p:cBhvr>
                                    </p:animEffect>
                                  </p:childTnLst>
                                </p:cTn>
                              </p:par>
                            </p:childTnLst>
                          </p:cTn>
                        </p:par>
                        <p:par>
                          <p:cTn id="24" fill="hold">
                            <p:stCondLst>
                              <p:cond delay="9000"/>
                            </p:stCondLst>
                            <p:childTnLst>
                              <p:par>
                                <p:cTn id="25" presetID="10" presetClass="entr" presetSubtype="0"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par>
                          <p:cTn id="28" fill="hold">
                            <p:stCondLst>
                              <p:cond delay="11000"/>
                            </p:stCondLst>
                            <p:childTnLst>
                              <p:par>
                                <p:cTn id="29" presetID="10" presetClass="entr" presetSubtype="0"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2000"/>
                                        <p:tgtEl>
                                          <p:spTgt spid="5">
                                            <p:txEl>
                                              <p:pRg st="5" end="5"/>
                                            </p:txEl>
                                          </p:spTgt>
                                        </p:tgtEl>
                                      </p:cBhvr>
                                    </p:animEffect>
                                  </p:childTnLst>
                                </p:cTn>
                              </p:par>
                            </p:childTnLst>
                          </p:cTn>
                        </p:par>
                        <p:par>
                          <p:cTn id="32" fill="hold">
                            <p:stCondLst>
                              <p:cond delay="13000"/>
                            </p:stCondLst>
                            <p:childTnLst>
                              <p:par>
                                <p:cTn id="33" presetID="35"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anim calcmode="lin" valueType="num">
                                      <p:cBhvr>
                                        <p:cTn id="36" dur="2000" fill="hold"/>
                                        <p:tgtEl>
                                          <p:spTgt spid="7"/>
                                        </p:tgtEl>
                                        <p:attrNameLst>
                                          <p:attrName>style.rotation</p:attrName>
                                        </p:attrNameLst>
                                      </p:cBhvr>
                                      <p:tavLst>
                                        <p:tav tm="0">
                                          <p:val>
                                            <p:fltVal val="720"/>
                                          </p:val>
                                        </p:tav>
                                        <p:tav tm="100000">
                                          <p:val>
                                            <p:fltVal val="0"/>
                                          </p:val>
                                        </p:tav>
                                      </p:tavLst>
                                    </p:anim>
                                    <p:anim calcmode="lin" valueType="num">
                                      <p:cBhvr>
                                        <p:cTn id="37" dur="2000" fill="hold"/>
                                        <p:tgtEl>
                                          <p:spTgt spid="7"/>
                                        </p:tgtEl>
                                        <p:attrNameLst>
                                          <p:attrName>ppt_h</p:attrName>
                                        </p:attrNameLst>
                                      </p:cBhvr>
                                      <p:tavLst>
                                        <p:tav tm="0">
                                          <p:val>
                                            <p:fltVal val="0"/>
                                          </p:val>
                                        </p:tav>
                                        <p:tav tm="100000">
                                          <p:val>
                                            <p:strVal val="#ppt_h"/>
                                          </p:val>
                                        </p:tav>
                                      </p:tavLst>
                                    </p:anim>
                                    <p:anim calcmode="lin" valueType="num">
                                      <p:cBhvr>
                                        <p:cTn id="38"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994122"/>
          </a:xfrm>
        </p:spPr>
        <p:txBody>
          <a:bodyPr/>
          <a:lstStyle/>
          <a:p>
            <a:pPr algn="r"/>
            <a:r>
              <a:rPr lang="es-ES" sz="4800" dirty="0" smtClean="0">
                <a:solidFill>
                  <a:srgbClr val="FFC000"/>
                </a:solidFill>
                <a:latin typeface="Rockwell" pitchFamily="18" charset="0"/>
              </a:rPr>
              <a:t>Valle del </a:t>
            </a:r>
            <a:r>
              <a:rPr lang="es-ES" sz="4800" dirty="0" smtClean="0">
                <a:solidFill>
                  <a:srgbClr val="FFC000"/>
                </a:solidFill>
                <a:latin typeface="Rockwell" pitchFamily="18" charset="0"/>
              </a:rPr>
              <a:t>Altomayo</a:t>
            </a:r>
            <a:endParaRPr lang="es-PE" sz="4800" dirty="0">
              <a:latin typeface="Rockwell" pitchFamily="18" charset="0"/>
            </a:endParaRPr>
          </a:p>
        </p:txBody>
      </p:sp>
      <p:sp>
        <p:nvSpPr>
          <p:cNvPr id="5" name="4 Marcador de texto"/>
          <p:cNvSpPr>
            <a:spLocks noGrp="1"/>
          </p:cNvSpPr>
          <p:nvPr>
            <p:ph type="body" sz="half" idx="1"/>
          </p:nvPr>
        </p:nvSpPr>
        <p:spPr/>
        <p:txBody>
          <a:bodyPr/>
          <a:lstStyle/>
          <a:p>
            <a:pPr algn="just">
              <a:lnSpc>
                <a:spcPct val="150000"/>
              </a:lnSpc>
            </a:pPr>
            <a:r>
              <a:rPr lang="es-PE" sz="2000" dirty="0" smtClean="0"/>
              <a:t>Fue elegida como una de las 7 Maravillas del </a:t>
            </a:r>
            <a:r>
              <a:rPr lang="es-PE" sz="2000" dirty="0" smtClean="0"/>
              <a:t>Perú. </a:t>
            </a:r>
            <a:r>
              <a:rPr lang="es-PE" sz="2000" dirty="0" smtClean="0"/>
              <a:t>El valle de Alto Mayo se ubica en la región San Martín, en la selva norte del Perú. Sus paisajes y sus pueblos son una delicia para los afortunados residentes y visitantes de Rioja, Moyobamba y </a:t>
            </a:r>
            <a:r>
              <a:rPr lang="es-PE" sz="2000" dirty="0" err="1" smtClean="0"/>
              <a:t>Tarapoto</a:t>
            </a:r>
            <a:r>
              <a:rPr lang="es-PE" sz="2000" dirty="0" smtClean="0"/>
              <a:t>.</a:t>
            </a:r>
            <a:endParaRPr lang="es-PE" dirty="0"/>
          </a:p>
        </p:txBody>
      </p:sp>
      <p:pic>
        <p:nvPicPr>
          <p:cNvPr id="8" name="7 Marcador de contenido" descr="Valle_del_Alto_Mayo.jpg"/>
          <p:cNvPicPr>
            <a:picLocks noGrp="1" noChangeAspect="1"/>
          </p:cNvPicPr>
          <p:nvPr>
            <p:ph sz="half" idx="2"/>
          </p:nvPr>
        </p:nvPicPr>
        <p:blipFill>
          <a:blip r:embed="rId2" cstate="print"/>
          <a:stretch>
            <a:fillRect/>
          </a:stretch>
        </p:blipFill>
        <p:spPr>
          <a:xfrm rot="503357">
            <a:off x="4890510" y="2125054"/>
            <a:ext cx="4038600" cy="2688193"/>
          </a:xfrm>
          <a:effectLst>
            <a:reflection blurRad="6350" stA="50000" endA="300" endPos="90000" dist="50800" dir="5400000" sy="-100000" algn="bl" rotWithShape="0"/>
          </a:effectLst>
        </p:spPr>
      </p:pic>
      <p:sp>
        <p:nvSpPr>
          <p:cNvPr id="11" name="10 Botón de acción: Inicio">
            <a:hlinkClick r:id="rId3" action="ppaction://hlinksldjump" highlightClick="1"/>
            <a:hlinkHover r:id="rId3" action="ppaction://hlinksldjump"/>
          </p:cNvPr>
          <p:cNvSpPr/>
          <p:nvPr/>
        </p:nvSpPr>
        <p:spPr>
          <a:xfrm>
            <a:off x="8279904" y="6093296"/>
            <a:ext cx="864096" cy="764704"/>
          </a:xfrm>
          <a:prstGeom prst="actionButtonHom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11 Botón de acción: Comienzo">
            <a:hlinkClick r:id="" action="ppaction://hlinkshowjump?jump=firstslide" highlightClick="1"/>
          </p:cNvPr>
          <p:cNvSpPr/>
          <p:nvPr/>
        </p:nvSpPr>
        <p:spPr>
          <a:xfrm>
            <a:off x="6876256" y="6237312"/>
            <a:ext cx="792088" cy="620688"/>
          </a:xfrm>
          <a:prstGeom prst="actionButtonBeginning">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14 Botón de acción: Final">
            <a:hlinkClick r:id="" action="ppaction://hlinkshowjump?jump=lastslide" highlightClick="1"/>
          </p:cNvPr>
          <p:cNvSpPr/>
          <p:nvPr/>
        </p:nvSpPr>
        <p:spPr>
          <a:xfrm>
            <a:off x="7596336" y="6237312"/>
            <a:ext cx="720080" cy="620688"/>
          </a:xfrm>
          <a:prstGeom prst="actionButtonEnd">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ransition spd="slow" advClick="0" advTm="12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2500"/>
                            </p:stCondLst>
                            <p:childTnLst>
                              <p:par>
                                <p:cTn id="13" presetID="35"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style.rotation</p:attrName>
                                        </p:attrNameLst>
                                      </p:cBhvr>
                                      <p:tavLst>
                                        <p:tav tm="0">
                                          <p:val>
                                            <p:fltVal val="720"/>
                                          </p:val>
                                        </p:tav>
                                        <p:tav tm="100000">
                                          <p:val>
                                            <p:fltVal val="0"/>
                                          </p:val>
                                        </p:tav>
                                      </p:tavLst>
                                    </p:anim>
                                    <p:anim calcmode="lin" valueType="num">
                                      <p:cBhvr>
                                        <p:cTn id="17" dur="2000" fill="hold"/>
                                        <p:tgtEl>
                                          <p:spTgt spid="8"/>
                                        </p:tgtEl>
                                        <p:attrNameLst>
                                          <p:attrName>ppt_h</p:attrName>
                                        </p:attrNameLst>
                                      </p:cBhvr>
                                      <p:tavLst>
                                        <p:tav tm="0">
                                          <p:val>
                                            <p:fltVal val="0"/>
                                          </p:val>
                                        </p:tav>
                                        <p:tav tm="100000">
                                          <p:val>
                                            <p:strVal val="#ppt_h"/>
                                          </p:val>
                                        </p:tav>
                                      </p:tavLst>
                                    </p:anim>
                                    <p:anim calcmode="lin" valueType="num">
                                      <p:cBhvr>
                                        <p:cTn id="18"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6000" dirty="0" smtClean="0">
                <a:solidFill>
                  <a:srgbClr val="336600"/>
                </a:solidFill>
                <a:effectLst>
                  <a:outerShdw blurRad="38100" dist="38100" dir="2700000" algn="tl">
                    <a:srgbClr val="000000">
                      <a:alpha val="43137"/>
                    </a:srgbClr>
                  </a:outerShdw>
                </a:effectLst>
                <a:latin typeface="Rockwell" pitchFamily="18" charset="0"/>
              </a:rPr>
              <a:t>Los Frailones</a:t>
            </a:r>
            <a:endParaRPr lang="es-PE" sz="6000" dirty="0">
              <a:solidFill>
                <a:srgbClr val="336600"/>
              </a:solidFill>
              <a:effectLst>
                <a:outerShdw blurRad="38100" dist="38100" dir="2700000" algn="tl">
                  <a:srgbClr val="000000">
                    <a:alpha val="43137"/>
                  </a:srgbClr>
                </a:outerShdw>
              </a:effectLst>
              <a:latin typeface="Rockwell" pitchFamily="18" charset="0"/>
            </a:endParaRPr>
          </a:p>
        </p:txBody>
      </p:sp>
      <p:sp>
        <p:nvSpPr>
          <p:cNvPr id="5" name="4 Marcador de texto"/>
          <p:cNvSpPr>
            <a:spLocks noGrp="1"/>
          </p:cNvSpPr>
          <p:nvPr>
            <p:ph type="body" sz="half" idx="1"/>
          </p:nvPr>
        </p:nvSpPr>
        <p:spPr>
          <a:xfrm>
            <a:off x="323528" y="1412776"/>
            <a:ext cx="4464496" cy="5112568"/>
          </a:xfrm>
        </p:spPr>
        <p:txBody>
          <a:bodyPr/>
          <a:lstStyle/>
          <a:p>
            <a:pPr algn="just">
              <a:lnSpc>
                <a:spcPct val="120000"/>
              </a:lnSpc>
              <a:spcBef>
                <a:spcPts val="600"/>
              </a:spcBef>
              <a:spcAft>
                <a:spcPts val="600"/>
              </a:spcAft>
            </a:pPr>
            <a:r>
              <a:rPr lang="es-PE" sz="2400" dirty="0" smtClean="0"/>
              <a:t>El bosque de piedras </a:t>
            </a:r>
            <a:r>
              <a:rPr lang="es-PE" sz="2400" b="1" dirty="0" smtClean="0"/>
              <a:t>Los </a:t>
            </a:r>
            <a:r>
              <a:rPr lang="es-PE" sz="2400" b="1" dirty="0" err="1" smtClean="0"/>
              <a:t>Frailones</a:t>
            </a:r>
            <a:r>
              <a:rPr lang="es-PE" sz="2400" dirty="0" smtClean="0"/>
              <a:t> se encuentran en </a:t>
            </a:r>
            <a:r>
              <a:rPr lang="es-PE" sz="2400" b="1" dirty="0" err="1" smtClean="0"/>
              <a:t>Cumbemayo</a:t>
            </a:r>
            <a:r>
              <a:rPr lang="es-PE" sz="2400" dirty="0" smtClean="0"/>
              <a:t> al suroeste de </a:t>
            </a:r>
            <a:r>
              <a:rPr lang="es-PE" sz="2400" dirty="0" err="1" smtClean="0"/>
              <a:t>de</a:t>
            </a:r>
            <a:r>
              <a:rPr lang="es-PE" sz="2400" dirty="0" smtClean="0"/>
              <a:t> la ciudad de </a:t>
            </a:r>
            <a:r>
              <a:rPr lang="es-PE" sz="2400" b="1" dirty="0" smtClean="0"/>
              <a:t>Cajamarca</a:t>
            </a:r>
            <a:r>
              <a:rPr lang="es-PE" sz="2400" dirty="0" smtClean="0"/>
              <a:t>. </a:t>
            </a:r>
            <a:endParaRPr lang="es-PE" sz="2400" dirty="0" smtClean="0"/>
          </a:p>
          <a:p>
            <a:pPr algn="just">
              <a:lnSpc>
                <a:spcPct val="120000"/>
              </a:lnSpc>
              <a:spcBef>
                <a:spcPts val="600"/>
              </a:spcBef>
              <a:spcAft>
                <a:spcPts val="600"/>
              </a:spcAft>
            </a:pPr>
            <a:r>
              <a:rPr lang="es-PE" sz="2400" dirty="0" smtClean="0"/>
              <a:t>Estas complejas estructuras de piedra también son conocidas como farallones o formaciones rocosas semejantes a un fraile</a:t>
            </a:r>
            <a:endParaRPr lang="es-PE" sz="2400" dirty="0"/>
          </a:p>
        </p:txBody>
      </p:sp>
      <p:pic>
        <p:nvPicPr>
          <p:cNvPr id="10" name="9 Marcador de contenido" descr="cajamarca795ye2.jpg"/>
          <p:cNvPicPr>
            <a:picLocks noGrp="1" noChangeAspect="1"/>
          </p:cNvPicPr>
          <p:nvPr>
            <p:ph sz="quarter" idx="2"/>
          </p:nvPr>
        </p:nvPicPr>
        <p:blipFill>
          <a:blip r:embed="rId2" cstate="print"/>
          <a:stretch>
            <a:fillRect/>
          </a:stretch>
        </p:blipFill>
        <p:spPr>
          <a:xfrm>
            <a:off x="5057242" y="836712"/>
            <a:ext cx="3564396" cy="2376264"/>
          </a:xfrm>
          <a:prstGeom prst="rect">
            <a:avLst/>
          </a:prstGeom>
          <a:solidFill>
            <a:srgbClr val="FFFFFF">
              <a:shade val="85000"/>
            </a:srgbClr>
          </a:solidFill>
          <a:ln w="190500" cap="rnd">
            <a:solidFill>
              <a:srgbClr val="FFFFFF"/>
            </a:solidFill>
          </a:ln>
          <a:effectLst>
            <a:glow rad="228600">
              <a:schemeClr val="accent6">
                <a:satMod val="175000"/>
                <a:alpha val="40000"/>
              </a:schemeClr>
            </a:glow>
            <a:outerShdw blurRad="50800" dist="38100" dir="2700000" algn="tl" rotWithShape="0">
              <a:prstClr val="black">
                <a:alpha val="40000"/>
              </a:prstClr>
            </a:outerShdw>
            <a:reflection blurRad="6350" stA="52000" endA="300" endPos="350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10 Marcador de contenido" descr="cajamarca919vm8.jpg"/>
          <p:cNvPicPr>
            <a:picLocks noGrp="1" noChangeAspect="1"/>
          </p:cNvPicPr>
          <p:nvPr>
            <p:ph sz="quarter" idx="3"/>
          </p:nvPr>
        </p:nvPicPr>
        <p:blipFill>
          <a:blip r:embed="rId3" cstate="print"/>
          <a:stretch>
            <a:fillRect/>
          </a:stretch>
        </p:blipFill>
        <p:spPr>
          <a:xfrm>
            <a:off x="5418906" y="3924300"/>
            <a:ext cx="3257550" cy="2171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11 Botón de acción: Inicio">
            <a:hlinkClick r:id="rId4" action="ppaction://hlinksldjump" highlightClick="1"/>
            <a:hlinkHover r:id="rId4" action="ppaction://hlinksldjump"/>
          </p:cNvPr>
          <p:cNvSpPr/>
          <p:nvPr/>
        </p:nvSpPr>
        <p:spPr>
          <a:xfrm>
            <a:off x="8279904" y="6093296"/>
            <a:ext cx="864096" cy="764704"/>
          </a:xfrm>
          <a:prstGeom prst="actionButtonHom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12 Botón de acción: Comienzo">
            <a:hlinkClick r:id="" action="ppaction://hlinkshowjump?jump=firstslide" highlightClick="1"/>
          </p:cNvPr>
          <p:cNvSpPr/>
          <p:nvPr/>
        </p:nvSpPr>
        <p:spPr>
          <a:xfrm>
            <a:off x="6876256" y="6237312"/>
            <a:ext cx="720080" cy="620688"/>
          </a:xfrm>
          <a:prstGeom prst="actionButtonBeginning">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15 Botón de acción: Final">
            <a:hlinkClick r:id="" action="ppaction://hlinkshowjump?jump=lastslide" highlightClick="1"/>
          </p:cNvPr>
          <p:cNvSpPr/>
          <p:nvPr/>
        </p:nvSpPr>
        <p:spPr>
          <a:xfrm>
            <a:off x="7596336" y="6237312"/>
            <a:ext cx="720080" cy="620688"/>
          </a:xfrm>
          <a:prstGeom prst="actionButtonEnd">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ransition spd="slow" advClick="0" advTm="12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childTnLst>
                          </p:cTn>
                        </p:par>
                        <p:par>
                          <p:cTn id="16" fill="hold">
                            <p:stCondLst>
                              <p:cond delay="5000"/>
                            </p:stCondLst>
                            <p:childTnLst>
                              <p:par>
                                <p:cTn id="17" presetID="35"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style.rotation</p:attrName>
                                        </p:attrNameLst>
                                      </p:cBhvr>
                                      <p:tavLst>
                                        <p:tav tm="0">
                                          <p:val>
                                            <p:fltVal val="720"/>
                                          </p:val>
                                        </p:tav>
                                        <p:tav tm="100000">
                                          <p:val>
                                            <p:fltVal val="0"/>
                                          </p:val>
                                        </p:tav>
                                      </p:tavLst>
                                    </p:anim>
                                    <p:anim calcmode="lin" valueType="num">
                                      <p:cBhvr>
                                        <p:cTn id="21" dur="2000" fill="hold"/>
                                        <p:tgtEl>
                                          <p:spTgt spid="10"/>
                                        </p:tgtEl>
                                        <p:attrNameLst>
                                          <p:attrName>ppt_h</p:attrName>
                                        </p:attrNameLst>
                                      </p:cBhvr>
                                      <p:tavLst>
                                        <p:tav tm="0">
                                          <p:val>
                                            <p:fltVal val="0"/>
                                          </p:val>
                                        </p:tav>
                                        <p:tav tm="100000">
                                          <p:val>
                                            <p:strVal val="#ppt_h"/>
                                          </p:val>
                                        </p:tav>
                                      </p:tavLst>
                                    </p:anim>
                                    <p:anim calcmode="lin" valueType="num">
                                      <p:cBhvr>
                                        <p:cTn id="22" dur="2000" fill="hold"/>
                                        <p:tgtEl>
                                          <p:spTgt spid="10"/>
                                        </p:tgtEl>
                                        <p:attrNameLst>
                                          <p:attrName>ppt_w</p:attrName>
                                        </p:attrNameLst>
                                      </p:cBhvr>
                                      <p:tavLst>
                                        <p:tav tm="0">
                                          <p:val>
                                            <p:fltVal val="0"/>
                                          </p:val>
                                        </p:tav>
                                        <p:tav tm="100000">
                                          <p:val>
                                            <p:strVal val="#ppt_w"/>
                                          </p:val>
                                        </p:tav>
                                      </p:tavLst>
                                    </p:anim>
                                  </p:childTnLst>
                                </p:cTn>
                              </p:par>
                            </p:childTnLst>
                          </p:cTn>
                        </p:par>
                        <p:par>
                          <p:cTn id="23" fill="hold">
                            <p:stCondLst>
                              <p:cond delay="7000"/>
                            </p:stCondLst>
                            <p:childTnLst>
                              <p:par>
                                <p:cTn id="24" presetID="3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800" decel="100000"/>
                                        <p:tgtEl>
                                          <p:spTgt spid="11"/>
                                        </p:tgtEl>
                                      </p:cBhvr>
                                    </p:animEffect>
                                    <p:anim calcmode="lin" valueType="num">
                                      <p:cBhvr>
                                        <p:cTn id="27" dur="800" decel="100000" fill="hold"/>
                                        <p:tgtEl>
                                          <p:spTgt spid="11"/>
                                        </p:tgtEl>
                                        <p:attrNameLst>
                                          <p:attrName>style.rotation</p:attrName>
                                        </p:attrNameLst>
                                      </p:cBhvr>
                                      <p:tavLst>
                                        <p:tav tm="0">
                                          <p:val>
                                            <p:fltVal val="-90"/>
                                          </p:val>
                                        </p:tav>
                                        <p:tav tm="100000">
                                          <p:val>
                                            <p:fltVal val="0"/>
                                          </p:val>
                                        </p:tav>
                                      </p:tavLst>
                                    </p:anim>
                                    <p:anim calcmode="lin" valueType="num">
                                      <p:cBhvr>
                                        <p:cTn id="28" dur="800" decel="100000" fill="hold"/>
                                        <p:tgtEl>
                                          <p:spTgt spid="11"/>
                                        </p:tgtEl>
                                        <p:attrNameLst>
                                          <p:attrName>ppt_x</p:attrName>
                                        </p:attrNameLst>
                                      </p:cBhvr>
                                      <p:tavLst>
                                        <p:tav tm="0">
                                          <p:val>
                                            <p:strVal val="#ppt_x+0.4"/>
                                          </p:val>
                                        </p:tav>
                                        <p:tav tm="100000">
                                          <p:val>
                                            <p:strVal val="#ppt_x-0.05"/>
                                          </p:val>
                                        </p:tav>
                                      </p:tavLst>
                                    </p:anim>
                                    <p:anim calcmode="lin" valueType="num">
                                      <p:cBhvr>
                                        <p:cTn id="29" dur="800" decel="100000" fill="hold"/>
                                        <p:tgtEl>
                                          <p:spTgt spid="11"/>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83568" y="332656"/>
            <a:ext cx="3682752" cy="1143000"/>
          </a:xfrm>
        </p:spPr>
        <p:txBody>
          <a:bodyPr>
            <a:noAutofit/>
          </a:bodyPr>
          <a:lstStyle/>
          <a:p>
            <a:r>
              <a:rPr lang="es-ES" sz="8000" dirty="0" smtClean="0">
                <a:solidFill>
                  <a:schemeClr val="tx1">
                    <a:lumMod val="65000"/>
                    <a:lumOff val="35000"/>
                  </a:schemeClr>
                </a:solidFill>
                <a:effectLst>
                  <a:outerShdw blurRad="38100" dist="38100" dir="2700000" algn="tl">
                    <a:srgbClr val="000000">
                      <a:alpha val="43137"/>
                    </a:srgbClr>
                  </a:outerShdw>
                </a:effectLst>
                <a:latin typeface="Rockwell" pitchFamily="18" charset="0"/>
              </a:rPr>
              <a:t>Kuelap</a:t>
            </a:r>
            <a:endParaRPr lang="es-PE" sz="8000" dirty="0">
              <a:solidFill>
                <a:schemeClr val="tx1">
                  <a:lumMod val="65000"/>
                  <a:lumOff val="35000"/>
                </a:schemeClr>
              </a:solidFill>
              <a:effectLst>
                <a:outerShdw blurRad="38100" dist="38100" dir="2700000" algn="tl">
                  <a:srgbClr val="000000">
                    <a:alpha val="43137"/>
                  </a:srgbClr>
                </a:outerShdw>
              </a:effectLst>
              <a:latin typeface="Rockwell" pitchFamily="18" charset="0"/>
            </a:endParaRPr>
          </a:p>
        </p:txBody>
      </p:sp>
      <p:sp>
        <p:nvSpPr>
          <p:cNvPr id="5" name="4 Marcador de texto"/>
          <p:cNvSpPr>
            <a:spLocks noGrp="1"/>
          </p:cNvSpPr>
          <p:nvPr>
            <p:ph type="body" sz="half" idx="1"/>
          </p:nvPr>
        </p:nvSpPr>
        <p:spPr/>
        <p:txBody>
          <a:bodyPr>
            <a:normAutofit/>
          </a:bodyPr>
          <a:lstStyle/>
          <a:p>
            <a:pPr algn="just">
              <a:lnSpc>
                <a:spcPct val="120000"/>
              </a:lnSpc>
              <a:spcAft>
                <a:spcPts val="600"/>
              </a:spcAft>
            </a:pPr>
            <a:r>
              <a:rPr lang="es-PE" sz="2000" dirty="0" smtClean="0"/>
              <a:t>Llamada La Fortaleza y construido en la cima de una alta montaña es el conjunto arqueológico más importante de la selva montañosa peruana</a:t>
            </a:r>
            <a:r>
              <a:rPr lang="es-PE" sz="2000" dirty="0" smtClean="0"/>
              <a:t>.</a:t>
            </a:r>
          </a:p>
          <a:p>
            <a:pPr algn="just">
              <a:lnSpc>
                <a:spcPct val="120000"/>
              </a:lnSpc>
              <a:spcAft>
                <a:spcPts val="600"/>
              </a:spcAft>
            </a:pPr>
            <a:r>
              <a:rPr lang="es-PE" sz="2000" dirty="0" smtClean="0"/>
              <a:t>A </a:t>
            </a:r>
            <a:r>
              <a:rPr lang="es-PE" sz="2000" dirty="0" err="1" smtClean="0"/>
              <a:t>Kuelap</a:t>
            </a:r>
            <a:r>
              <a:rPr lang="es-PE" sz="2000" dirty="0" smtClean="0"/>
              <a:t> se le puede considerar como una ciudad fortificada pues está construida sobre elevadas plataformas con altos muros de piedra y estrechos accesos</a:t>
            </a:r>
            <a:r>
              <a:rPr lang="es-PE" sz="2000" dirty="0" smtClean="0"/>
              <a:t>.</a:t>
            </a:r>
          </a:p>
        </p:txBody>
      </p:sp>
      <p:pic>
        <p:nvPicPr>
          <p:cNvPr id="8" name="7 Marcador de contenido" descr="Kuélap1"/>
          <p:cNvPicPr>
            <a:picLocks noGrp="1" noChangeAspect="1"/>
          </p:cNvPicPr>
          <p:nvPr>
            <p:ph sz="quarter" idx="2"/>
          </p:nvPr>
        </p:nvPicPr>
        <p:blipFill>
          <a:blip r:embed="rId2" cstate="print"/>
          <a:stretch>
            <a:fillRect/>
          </a:stretch>
        </p:blipFill>
        <p:spPr>
          <a:xfrm>
            <a:off x="4644008" y="1196752"/>
            <a:ext cx="4113185" cy="1656184"/>
          </a:xfrm>
          <a:prstGeom prst="rect">
            <a:avLst/>
          </a:prstGeom>
          <a:ln w="88900" cap="sq" cmpd="thickThin">
            <a:solidFill>
              <a:srgbClr val="000000"/>
            </a:solidFill>
            <a:prstDash val="solid"/>
            <a:miter lim="800000"/>
          </a:ln>
          <a:effectLst>
            <a:innerShdw blurRad="76200">
              <a:srgbClr val="000000"/>
            </a:innerShdw>
          </a:effectLst>
        </p:spPr>
      </p:pic>
      <p:pic>
        <p:nvPicPr>
          <p:cNvPr id="9" name="8 Marcador de contenido" descr="Kuélap2"/>
          <p:cNvPicPr>
            <a:picLocks noGrp="1" noChangeAspect="1"/>
          </p:cNvPicPr>
          <p:nvPr>
            <p:ph sz="quarter" idx="3"/>
          </p:nvPr>
        </p:nvPicPr>
        <p:blipFill>
          <a:blip r:embed="rId3" cstate="print"/>
          <a:stretch>
            <a:fillRect/>
          </a:stretch>
        </p:blipFill>
        <p:spPr>
          <a:xfrm>
            <a:off x="5076056" y="3112742"/>
            <a:ext cx="3205668" cy="25485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9 Botón de acción: Inicio">
            <a:hlinkClick r:id="rId4" action="ppaction://hlinksldjump" highlightClick="1"/>
            <a:hlinkHover r:id="rId4" action="ppaction://hlinksldjump"/>
          </p:cNvPr>
          <p:cNvSpPr/>
          <p:nvPr/>
        </p:nvSpPr>
        <p:spPr>
          <a:xfrm>
            <a:off x="8279904" y="6093296"/>
            <a:ext cx="864096" cy="764704"/>
          </a:xfrm>
          <a:prstGeom prst="actionButtonHome">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10 Botón de acción: Comienzo">
            <a:hlinkClick r:id="" action="ppaction://hlinkshowjump?jump=firstslide" highlightClick="1"/>
          </p:cNvPr>
          <p:cNvSpPr/>
          <p:nvPr/>
        </p:nvSpPr>
        <p:spPr>
          <a:xfrm>
            <a:off x="6876256" y="6237312"/>
            <a:ext cx="720080" cy="620688"/>
          </a:xfrm>
          <a:prstGeom prst="actionButtonBeginning">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13 Botón de acción: Final">
            <a:hlinkClick r:id="" action="ppaction://hlinkshowjump?jump=lastslide" highlightClick="1"/>
          </p:cNvPr>
          <p:cNvSpPr/>
          <p:nvPr/>
        </p:nvSpPr>
        <p:spPr>
          <a:xfrm>
            <a:off x="7596336" y="6237312"/>
            <a:ext cx="720080" cy="620688"/>
          </a:xfrm>
          <a:prstGeom prst="actionButtonEnd">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ransition spd="slow" advClick="0" advTm="12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childTnLst>
                          </p:cTn>
                        </p:par>
                        <p:par>
                          <p:cTn id="16" fill="hold">
                            <p:stCondLst>
                              <p:cond delay="5000"/>
                            </p:stCondLst>
                            <p:childTnLst>
                              <p:par>
                                <p:cTn id="17" presetID="35"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style.rotation</p:attrName>
                                        </p:attrNameLst>
                                      </p:cBhvr>
                                      <p:tavLst>
                                        <p:tav tm="0">
                                          <p:val>
                                            <p:fltVal val="720"/>
                                          </p:val>
                                        </p:tav>
                                        <p:tav tm="100000">
                                          <p:val>
                                            <p:fltVal val="0"/>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 calcmode="lin" valueType="num">
                                      <p:cBhvr>
                                        <p:cTn id="22" dur="2000" fill="hold"/>
                                        <p:tgtEl>
                                          <p:spTgt spid="8"/>
                                        </p:tgtEl>
                                        <p:attrNameLst>
                                          <p:attrName>ppt_w</p:attrName>
                                        </p:attrNameLst>
                                      </p:cBhvr>
                                      <p:tavLst>
                                        <p:tav tm="0">
                                          <p:val>
                                            <p:fltVal val="0"/>
                                          </p:val>
                                        </p:tav>
                                        <p:tav tm="100000">
                                          <p:val>
                                            <p:strVal val="#ppt_w"/>
                                          </p:val>
                                        </p:tav>
                                      </p:tavLst>
                                    </p:anim>
                                  </p:childTnLst>
                                </p:cTn>
                              </p:par>
                            </p:childTnLst>
                          </p:cTn>
                        </p:par>
                        <p:par>
                          <p:cTn id="23" fill="hold">
                            <p:stCondLst>
                              <p:cond delay="7000"/>
                            </p:stCondLst>
                            <p:childTnLst>
                              <p:par>
                                <p:cTn id="24" presetID="3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800" decel="100000"/>
                                        <p:tgtEl>
                                          <p:spTgt spid="9"/>
                                        </p:tgtEl>
                                      </p:cBhvr>
                                    </p:animEffect>
                                    <p:anim calcmode="lin" valueType="num">
                                      <p:cBhvr>
                                        <p:cTn id="27" dur="800" decel="100000" fill="hold"/>
                                        <p:tgtEl>
                                          <p:spTgt spid="9"/>
                                        </p:tgtEl>
                                        <p:attrNameLst>
                                          <p:attrName>style.rotation</p:attrName>
                                        </p:attrNameLst>
                                      </p:cBhvr>
                                      <p:tavLst>
                                        <p:tav tm="0">
                                          <p:val>
                                            <p:fltVal val="-90"/>
                                          </p:val>
                                        </p:tav>
                                        <p:tav tm="100000">
                                          <p:val>
                                            <p:fltVal val="0"/>
                                          </p:val>
                                        </p:tav>
                                      </p:tavLst>
                                    </p:anim>
                                    <p:anim calcmode="lin" valueType="num">
                                      <p:cBhvr>
                                        <p:cTn id="28" dur="800" decel="100000" fill="hold"/>
                                        <p:tgtEl>
                                          <p:spTgt spid="9"/>
                                        </p:tgtEl>
                                        <p:attrNameLst>
                                          <p:attrName>ppt_x</p:attrName>
                                        </p:attrNameLst>
                                      </p:cBhvr>
                                      <p:tavLst>
                                        <p:tav tm="0">
                                          <p:val>
                                            <p:strVal val="#ppt_x+0.4"/>
                                          </p:val>
                                        </p:tav>
                                        <p:tav tm="100000">
                                          <p:val>
                                            <p:strVal val="#ppt_x-0.05"/>
                                          </p:val>
                                        </p:tav>
                                      </p:tavLst>
                                    </p:anim>
                                    <p:anim calcmode="lin" valueType="num">
                                      <p:cBhvr>
                                        <p:cTn id="29" dur="800" decel="100000" fill="hold"/>
                                        <p:tgtEl>
                                          <p:spTgt spid="9"/>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r"/>
            <a:r>
              <a:rPr lang="es-ES" sz="6000" dirty="0" smtClean="0">
                <a:solidFill>
                  <a:schemeClr val="tx2">
                    <a:lumMod val="25000"/>
                  </a:schemeClr>
                </a:solidFill>
                <a:effectLst>
                  <a:outerShdw blurRad="38100" dist="38100" dir="2700000" algn="tl">
                    <a:srgbClr val="000000">
                      <a:alpha val="43137"/>
                    </a:srgbClr>
                  </a:outerShdw>
                </a:effectLst>
                <a:latin typeface="Rockwell" pitchFamily="18" charset="0"/>
              </a:rPr>
              <a:t>Gran </a:t>
            </a:r>
            <a:r>
              <a:rPr lang="es-ES" sz="6000" dirty="0" err="1" smtClean="0">
                <a:solidFill>
                  <a:schemeClr val="tx2">
                    <a:lumMod val="25000"/>
                  </a:schemeClr>
                </a:solidFill>
                <a:effectLst>
                  <a:outerShdw blurRad="38100" dist="38100" dir="2700000" algn="tl">
                    <a:srgbClr val="000000">
                      <a:alpha val="43137"/>
                    </a:srgbClr>
                  </a:outerShdw>
                </a:effectLst>
                <a:latin typeface="Rockwell" pitchFamily="18" charset="0"/>
              </a:rPr>
              <a:t>Pajatén</a:t>
            </a:r>
            <a:endParaRPr lang="es-PE" sz="6000" dirty="0">
              <a:solidFill>
                <a:schemeClr val="tx2">
                  <a:lumMod val="25000"/>
                </a:schemeClr>
              </a:solidFill>
              <a:effectLst>
                <a:outerShdw blurRad="38100" dist="38100" dir="2700000" algn="tl">
                  <a:srgbClr val="000000">
                    <a:alpha val="43137"/>
                  </a:srgbClr>
                </a:outerShdw>
              </a:effectLst>
              <a:latin typeface="Rockwell" pitchFamily="18" charset="0"/>
            </a:endParaRPr>
          </a:p>
        </p:txBody>
      </p:sp>
      <p:sp>
        <p:nvSpPr>
          <p:cNvPr id="5" name="4 Marcador de contenido"/>
          <p:cNvSpPr>
            <a:spLocks noGrp="1"/>
          </p:cNvSpPr>
          <p:nvPr>
            <p:ph sz="half" idx="1"/>
          </p:nvPr>
        </p:nvSpPr>
        <p:spPr>
          <a:xfrm>
            <a:off x="251520" y="1772816"/>
            <a:ext cx="4038600" cy="4525963"/>
          </a:xfrm>
        </p:spPr>
        <p:txBody>
          <a:bodyPr>
            <a:normAutofit/>
          </a:bodyPr>
          <a:lstStyle/>
          <a:p>
            <a:pPr algn="just">
              <a:buClrTx/>
            </a:pPr>
            <a:r>
              <a:rPr lang="es-ES" sz="2000" b="1" dirty="0" smtClean="0">
                <a:solidFill>
                  <a:schemeClr val="tx2">
                    <a:lumMod val="25000"/>
                  </a:schemeClr>
                </a:solidFill>
              </a:rPr>
              <a:t>Gran </a:t>
            </a:r>
            <a:r>
              <a:rPr lang="es-ES" sz="2000" b="1" dirty="0" err="1" smtClean="0">
                <a:solidFill>
                  <a:schemeClr val="tx2">
                    <a:lumMod val="25000"/>
                  </a:schemeClr>
                </a:solidFill>
              </a:rPr>
              <a:t>Pajatén</a:t>
            </a:r>
            <a:r>
              <a:rPr lang="es-ES" sz="2000" dirty="0" smtClean="0">
                <a:solidFill>
                  <a:schemeClr val="tx2">
                    <a:lumMod val="25000"/>
                  </a:schemeClr>
                </a:solidFill>
              </a:rPr>
              <a:t> es un sitio arqueológico ubicado en los bosques nubosos en los andes del Perú, en la frontera de la región de La Libertad y la región de San Martín</a:t>
            </a:r>
            <a:r>
              <a:rPr lang="es-ES" sz="2000" dirty="0" smtClean="0">
                <a:solidFill>
                  <a:schemeClr val="tx2">
                    <a:lumMod val="25000"/>
                  </a:schemeClr>
                </a:solidFill>
              </a:rPr>
              <a:t>, </a:t>
            </a:r>
            <a:r>
              <a:rPr lang="es-ES" sz="2000" dirty="0" smtClean="0">
                <a:solidFill>
                  <a:schemeClr val="tx2">
                    <a:lumMod val="25000"/>
                  </a:schemeClr>
                </a:solidFill>
              </a:rPr>
              <a:t>sobre una colina, y consiste en una serie de al menos 26 estructuras circulares de piedra encima de numerosas terrazas y escaleras. Los edificios principales están decorados con mosaicos de pizarra que muestran aves y motivos geométricos humanos. </a:t>
            </a:r>
            <a:endParaRPr lang="es-PE" sz="2000" dirty="0">
              <a:solidFill>
                <a:schemeClr val="tx2">
                  <a:lumMod val="25000"/>
                </a:schemeClr>
              </a:solidFill>
            </a:endParaRPr>
          </a:p>
        </p:txBody>
      </p:sp>
      <p:pic>
        <p:nvPicPr>
          <p:cNvPr id="8" name="7 Marcador de contenido" descr="gran-pajaten.jpg"/>
          <p:cNvPicPr>
            <a:picLocks noGrp="1" noChangeAspect="1"/>
          </p:cNvPicPr>
          <p:nvPr>
            <p:ph sz="half" idx="2"/>
          </p:nvPr>
        </p:nvPicPr>
        <p:blipFill>
          <a:blip r:embed="rId3" cstate="print"/>
          <a:stretch>
            <a:fillRect/>
          </a:stretch>
        </p:blipFill>
        <p:spPr>
          <a:xfrm rot="577159">
            <a:off x="4559676" y="2468476"/>
            <a:ext cx="4252212" cy="27958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6 Botón de acción: Inicio">
            <a:hlinkClick r:id="rId4" action="ppaction://hlinksldjump" highlightClick="1"/>
            <a:hlinkHover r:id="rId4" action="ppaction://hlinksldjump"/>
          </p:cNvPr>
          <p:cNvSpPr/>
          <p:nvPr/>
        </p:nvSpPr>
        <p:spPr>
          <a:xfrm>
            <a:off x="8279904" y="6093296"/>
            <a:ext cx="864096" cy="764704"/>
          </a:xfrm>
          <a:prstGeom prst="actionButtonHome">
            <a:avLst/>
          </a:prstGeom>
          <a:solidFill>
            <a:schemeClr val="tx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8 Botón de acción: Comienzo">
            <a:hlinkClick r:id="" action="ppaction://hlinkshowjump?jump=firstslide" highlightClick="1"/>
          </p:cNvPr>
          <p:cNvSpPr/>
          <p:nvPr/>
        </p:nvSpPr>
        <p:spPr>
          <a:xfrm>
            <a:off x="7020272" y="6237312"/>
            <a:ext cx="648072" cy="620688"/>
          </a:xfrm>
          <a:prstGeom prst="actionButtonBeginning">
            <a:avLst/>
          </a:prstGeom>
          <a:solidFill>
            <a:schemeClr val="tx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11 Botón de acción: Final">
            <a:hlinkClick r:id="" action="ppaction://hlinkshowjump?jump=lastslide" highlightClick="1"/>
          </p:cNvPr>
          <p:cNvSpPr/>
          <p:nvPr/>
        </p:nvSpPr>
        <p:spPr>
          <a:xfrm>
            <a:off x="7668344" y="6237312"/>
            <a:ext cx="720080" cy="620688"/>
          </a:xfrm>
          <a:prstGeom prst="actionButtonEnd">
            <a:avLst/>
          </a:prstGeom>
          <a:solidFill>
            <a:schemeClr val="tx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ransition spd="slow" advClick="0" advTm="12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3000"/>
                            </p:stCondLst>
                            <p:childTnLst>
                              <p:par>
                                <p:cTn id="13" presetID="35"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style.rotation</p:attrName>
                                        </p:attrNameLst>
                                      </p:cBhvr>
                                      <p:tavLst>
                                        <p:tav tm="0">
                                          <p:val>
                                            <p:fltVal val="720"/>
                                          </p:val>
                                        </p:tav>
                                        <p:tav tm="100000">
                                          <p:val>
                                            <p:fltVal val="0"/>
                                          </p:val>
                                        </p:tav>
                                      </p:tavLst>
                                    </p:anim>
                                    <p:anim calcmode="lin" valueType="num">
                                      <p:cBhvr>
                                        <p:cTn id="17" dur="2000" fill="hold"/>
                                        <p:tgtEl>
                                          <p:spTgt spid="8"/>
                                        </p:tgtEl>
                                        <p:attrNameLst>
                                          <p:attrName>ppt_h</p:attrName>
                                        </p:attrNameLst>
                                      </p:cBhvr>
                                      <p:tavLst>
                                        <p:tav tm="0">
                                          <p:val>
                                            <p:fltVal val="0"/>
                                          </p:val>
                                        </p:tav>
                                        <p:tav tm="100000">
                                          <p:val>
                                            <p:strVal val="#ppt_h"/>
                                          </p:val>
                                        </p:tav>
                                      </p:tavLst>
                                    </p:anim>
                                    <p:anim calcmode="lin" valueType="num">
                                      <p:cBhvr>
                                        <p:cTn id="18"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Fuegos artificiales">
  <a:themeElements>
    <a:clrScheme name="Fuegos artificiale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uegos artificiales">
      <a:majorFont>
        <a:latin typeface="Arial Black"/>
        <a:ea typeface=""/>
        <a:cs typeface="Arial"/>
      </a:majorFont>
      <a:minorFont>
        <a:latin typeface="Arial Blac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uegos artificiale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uegos artificiale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uegos artificiale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uegos artificiale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uegos artificiale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uegos artificiale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8.xml><?xml version="1.0" encoding="utf-8"?>
<a:theme xmlns:a="http://schemas.openxmlformats.org/drawingml/2006/main" name="1_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631</TotalTime>
  <Words>980</Words>
  <Application>Microsoft Office PowerPoint</Application>
  <PresentationFormat>Presentación en pantalla (4:3)</PresentationFormat>
  <Paragraphs>58</Paragraphs>
  <Slides>15</Slides>
  <Notes>0</Notes>
  <HiddenSlides>0</HiddenSlides>
  <MMClips>0</MMClips>
  <ScaleCrop>false</ScaleCrop>
  <HeadingPairs>
    <vt:vector size="4" baseType="variant">
      <vt:variant>
        <vt:lpstr>Tema</vt:lpstr>
      </vt:variant>
      <vt:variant>
        <vt:i4>9</vt:i4>
      </vt:variant>
      <vt:variant>
        <vt:lpstr>Títulos de diapositiva</vt:lpstr>
      </vt:variant>
      <vt:variant>
        <vt:i4>15</vt:i4>
      </vt:variant>
    </vt:vector>
  </HeadingPairs>
  <TitlesOfParts>
    <vt:vector size="24" baseType="lpstr">
      <vt:lpstr>Fuegos artificiales</vt:lpstr>
      <vt:lpstr>Fundición</vt:lpstr>
      <vt:lpstr>Flujo</vt:lpstr>
      <vt:lpstr>Concurrencia</vt:lpstr>
      <vt:lpstr>Vértice</vt:lpstr>
      <vt:lpstr>Metro</vt:lpstr>
      <vt:lpstr>Papel</vt:lpstr>
      <vt:lpstr>1_Papel</vt:lpstr>
      <vt:lpstr>Tema de Office</vt:lpstr>
      <vt:lpstr>PRINCIPALES SITIOS TURISTICOS</vt:lpstr>
      <vt:lpstr>TABLA DE CONTENIDO</vt:lpstr>
      <vt:lpstr>Cumbemayo</vt:lpstr>
      <vt:lpstr>Valle del Colca</vt:lpstr>
      <vt:lpstr>Santa Apolonia</vt:lpstr>
      <vt:lpstr>Valle del Altomayo</vt:lpstr>
      <vt:lpstr>Los Frailones</vt:lpstr>
      <vt:lpstr>Kuelap</vt:lpstr>
      <vt:lpstr>Gran Pajatén</vt:lpstr>
      <vt:lpstr>Bosque de Piedras de Huayllay</vt:lpstr>
      <vt:lpstr>Baños del Inca</vt:lpstr>
      <vt:lpstr>Lago Titicaca</vt:lpstr>
      <vt:lpstr>Las Cataratas de Paccha</vt:lpstr>
      <vt:lpstr>Conchopata</vt:lpstr>
      <vt:lpstr>Machupicchu</vt:lpstr>
    </vt:vector>
  </TitlesOfParts>
  <Company>EvoSistemasGP®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PRINCIPALES SITIOS TURISTICOS</dc:title>
  <dc:creator>/-/ GP /-/</dc:creator>
  <cp:lastModifiedBy>Emily</cp:lastModifiedBy>
  <cp:revision>123</cp:revision>
  <dcterms:created xsi:type="dcterms:W3CDTF">2012-04-27T00:27:44Z</dcterms:created>
  <dcterms:modified xsi:type="dcterms:W3CDTF">2012-04-30T02:16:47Z</dcterms:modified>
</cp:coreProperties>
</file>