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6699FF"/>
    <a:srgbClr val="66CCFF"/>
    <a:srgbClr val="99CCFF"/>
    <a:srgbClr val="66FFFF"/>
    <a:srgbClr val="57BBFF"/>
    <a:srgbClr val="0099CC"/>
    <a:srgbClr val="CC99FF"/>
    <a:srgbClr val="9999FF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  <p:transition spd="med" advClick="0" advTm="5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95B78-037B-47B1-8C40-4C2EDC80A302}" type="datetimeFigureOut">
              <a:rPr lang="es-PE" smtClean="0"/>
              <a:pPr/>
              <a:t>14/04/2012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49E66-33FA-4836-AFE4-2E6B46C703F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5000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PE" sz="54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PAISES DEL MUNDO</a:t>
            </a:r>
            <a:endParaRPr lang="es-PE" sz="54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PE" sz="2400" dirty="0" smtClean="0"/>
              <a:t>PRIMERA PARTE</a:t>
            </a:r>
            <a:endParaRPr lang="es-PE" sz="2400" dirty="0"/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6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CANADA</a:t>
            </a:r>
            <a:endParaRPr lang="es-PE" sz="6600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 SEGUNDO PAIS MAS GRANDE DEL MUNDO</a:t>
            </a:r>
            <a:endParaRPr lang="es-PE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2000"/>
            <a:lum/>
          </a:blip>
          <a:srcRect/>
          <a:tile tx="0" ty="0" sx="100000" sy="100000" flip="xy" algn="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b="1" dirty="0" smtClean="0">
                <a:solidFill>
                  <a:srgbClr val="0070C0"/>
                </a:solidFill>
                <a:latin typeface="Algerian" pitchFamily="82" charset="0"/>
              </a:rPr>
              <a:t>MEXICO</a:t>
            </a:r>
            <a:endParaRPr lang="es-PE" sz="6000" b="1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2500" dirty="0" smtClean="0">
                <a:solidFill>
                  <a:schemeClr val="accent3">
                    <a:lumMod val="50000"/>
                  </a:schemeClr>
                </a:solidFill>
                <a:latin typeface="Arial Rounded MT Bold" pitchFamily="34" charset="0"/>
              </a:rPr>
              <a:t>LA COLORIDA TIERRA DE MEXICO</a:t>
            </a:r>
            <a:endParaRPr lang="es-PE" sz="2500" dirty="0">
              <a:solidFill>
                <a:schemeClr val="accent3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PERÚ</a:t>
            </a:r>
            <a:endParaRPr lang="es-PE" sz="5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E" sz="3000" dirty="0" smtClean="0">
                <a:solidFill>
                  <a:srgbClr val="FF0000"/>
                </a:solidFill>
              </a:rPr>
              <a:t>Costa, sierra y selva</a:t>
            </a:r>
            <a:endParaRPr lang="es-PE" sz="3000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E" sz="3000" dirty="0" smtClean="0">
                <a:solidFill>
                  <a:srgbClr val="0070C0"/>
                </a:solidFill>
              </a:rPr>
              <a:t>El País más visitado</a:t>
            </a:r>
            <a:endParaRPr lang="es-PE" sz="3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ngsanaUPC" pitchFamily="18" charset="-34"/>
                <a:cs typeface="AngsanaUPC" pitchFamily="18" charset="-34"/>
              </a:rPr>
              <a:t>AMERICA CENTRAL</a:t>
            </a:r>
            <a:endParaRPr lang="es-PE" sz="6000" b="1" dirty="0">
              <a:solidFill>
                <a:schemeClr val="accent1">
                  <a:lumMod val="40000"/>
                  <a:lumOff val="60000"/>
                </a:schemeClr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>
            <a:normAutofit/>
          </a:bodyPr>
          <a:lstStyle/>
          <a:p>
            <a:r>
              <a:rPr lang="es-PE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itchFamily="18" charset="0"/>
              </a:rPr>
              <a:t>HONDURAS</a:t>
            </a:r>
            <a:endParaRPr lang="es-PE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 clima cálido y vaporoso</a:t>
            </a:r>
            <a:endParaRPr lang="es-P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556792"/>
            <a:ext cx="4041775" cy="639762"/>
          </a:xfrm>
        </p:spPr>
        <p:txBody>
          <a:bodyPr>
            <a:noAutofit/>
          </a:bodyPr>
          <a:lstStyle/>
          <a:p>
            <a:r>
              <a:rPr lang="es-PE" sz="3600" dirty="0" smtClean="0">
                <a:solidFill>
                  <a:schemeClr val="accent3">
                    <a:lumMod val="75000"/>
                  </a:schemeClr>
                </a:solidFill>
                <a:latin typeface="Berlin Sans FB" pitchFamily="34" charset="0"/>
              </a:rPr>
              <a:t>EL SALVADOR</a:t>
            </a:r>
            <a:endParaRPr lang="es-PE" sz="3600" dirty="0">
              <a:solidFill>
                <a:schemeClr val="accent3">
                  <a:lumMod val="7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P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 país más pequeño de  </a:t>
            </a:r>
          </a:p>
          <a:p>
            <a:r>
              <a:rPr lang="es-P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América central</a:t>
            </a:r>
            <a:endParaRPr lang="es-P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tile tx="0" ty="0" sx="100000" sy="100000" flip="y" algn="b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143000"/>
          </a:xfrm>
        </p:spPr>
        <p:txBody>
          <a:bodyPr>
            <a:normAutofit/>
          </a:bodyPr>
          <a:lstStyle/>
          <a:p>
            <a:r>
              <a:rPr lang="es-PE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NICARAGUA</a:t>
            </a:r>
            <a:endParaRPr lang="es-PE" sz="4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hermosa isla de Jamaica</a:t>
            </a:r>
            <a:endParaRPr lang="es-P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4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Jamaica</a:t>
            </a:r>
            <a:endParaRPr lang="es-PE" sz="4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P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capital Kinston</a:t>
            </a:r>
            <a:endParaRPr lang="es-PE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>
            <a:off x="1619672" y="836712"/>
            <a:ext cx="5976664" cy="5184576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PE" sz="2800" b="1" dirty="0" smtClean="0">
                <a:solidFill>
                  <a:srgbClr val="00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El  país más pobre</a:t>
            </a:r>
            <a:endParaRPr lang="es-PE" sz="2800" b="1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4797152"/>
            <a:ext cx="5486400" cy="566738"/>
          </a:xfrm>
        </p:spPr>
        <p:txBody>
          <a:bodyPr>
            <a:normAutofit fontScale="90000"/>
          </a:bodyPr>
          <a:lstStyle/>
          <a:p>
            <a:r>
              <a:rPr lang="es-PE" sz="44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HAITÍ</a:t>
            </a:r>
            <a:endParaRPr lang="es-PE" sz="44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61</Words>
  <Application>Microsoft Office PowerPoint</Application>
  <PresentationFormat>Presentación en pantalla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PAISES DEL MUNDO</vt:lpstr>
      <vt:lpstr>CANADA</vt:lpstr>
      <vt:lpstr>MEXICO</vt:lpstr>
      <vt:lpstr>PERÚ</vt:lpstr>
      <vt:lpstr>AMERICA CENTRAL</vt:lpstr>
      <vt:lpstr>NICARAGUA</vt:lpstr>
      <vt:lpstr>Diapositiva 7</vt:lpstr>
      <vt:lpstr>La hermosa isla de Jamaica</vt:lpstr>
      <vt:lpstr>HAITÍ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PAISES DEL MUNDO</dc:title>
  <dc:creator>Emily</dc:creator>
  <cp:lastModifiedBy>Emily</cp:lastModifiedBy>
  <cp:revision>27</cp:revision>
  <dcterms:created xsi:type="dcterms:W3CDTF">2012-04-14T15:25:49Z</dcterms:created>
  <dcterms:modified xsi:type="dcterms:W3CDTF">2012-04-14T23:19:12Z</dcterms:modified>
</cp:coreProperties>
</file>